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0" r:id="rId1"/>
  </p:sldMasterIdLst>
  <p:notesMasterIdLst>
    <p:notesMasterId r:id="rId147"/>
  </p:notesMasterIdLst>
  <p:handoutMasterIdLst>
    <p:handoutMasterId r:id="rId148"/>
  </p:handoutMasterIdLst>
  <p:sldIdLst>
    <p:sldId id="846" r:id="rId2"/>
    <p:sldId id="847" r:id="rId3"/>
    <p:sldId id="873" r:id="rId4"/>
    <p:sldId id="874" r:id="rId5"/>
    <p:sldId id="954" r:id="rId6"/>
    <p:sldId id="875" r:id="rId7"/>
    <p:sldId id="876" r:id="rId8"/>
    <p:sldId id="877" r:id="rId9"/>
    <p:sldId id="878" r:id="rId10"/>
    <p:sldId id="879" r:id="rId11"/>
    <p:sldId id="880" r:id="rId12"/>
    <p:sldId id="881" r:id="rId13"/>
    <p:sldId id="882" r:id="rId14"/>
    <p:sldId id="883" r:id="rId15"/>
    <p:sldId id="806" r:id="rId16"/>
    <p:sldId id="843" r:id="rId17"/>
    <p:sldId id="951" r:id="rId18"/>
    <p:sldId id="531" r:id="rId19"/>
    <p:sldId id="674" r:id="rId20"/>
    <p:sldId id="759" r:id="rId21"/>
    <p:sldId id="760" r:id="rId22"/>
    <p:sldId id="623" r:id="rId23"/>
    <p:sldId id="962" r:id="rId24"/>
    <p:sldId id="967" r:id="rId25"/>
    <p:sldId id="964" r:id="rId26"/>
    <p:sldId id="965" r:id="rId27"/>
    <p:sldId id="957" r:id="rId28"/>
    <p:sldId id="958" r:id="rId29"/>
    <p:sldId id="959" r:id="rId30"/>
    <p:sldId id="765" r:id="rId31"/>
    <p:sldId id="969" r:id="rId32"/>
    <p:sldId id="1016" r:id="rId33"/>
    <p:sldId id="970" r:id="rId34"/>
    <p:sldId id="647" r:id="rId35"/>
    <p:sldId id="797" r:id="rId36"/>
    <p:sldId id="422" r:id="rId37"/>
    <p:sldId id="974" r:id="rId38"/>
    <p:sldId id="976" r:id="rId39"/>
    <p:sldId id="977" r:id="rId40"/>
    <p:sldId id="833" r:id="rId41"/>
    <p:sldId id="835" r:id="rId42"/>
    <p:sldId id="978" r:id="rId43"/>
    <p:sldId id="979" r:id="rId44"/>
    <p:sldId id="980" r:id="rId45"/>
    <p:sldId id="981" r:id="rId46"/>
    <p:sldId id="982" r:id="rId47"/>
    <p:sldId id="983" r:id="rId48"/>
    <p:sldId id="984" r:id="rId49"/>
    <p:sldId id="985" r:id="rId50"/>
    <p:sldId id="994" r:id="rId51"/>
    <p:sldId id="993" r:id="rId52"/>
    <p:sldId id="986" r:id="rId53"/>
    <p:sldId id="987" r:id="rId54"/>
    <p:sldId id="988" r:id="rId55"/>
    <p:sldId id="989" r:id="rId56"/>
    <p:sldId id="990" r:id="rId57"/>
    <p:sldId id="991" r:id="rId58"/>
    <p:sldId id="884" r:id="rId59"/>
    <p:sldId id="996" r:id="rId60"/>
    <p:sldId id="885" r:id="rId61"/>
    <p:sldId id="774" r:id="rId62"/>
    <p:sldId id="886" r:id="rId63"/>
    <p:sldId id="887" r:id="rId64"/>
    <p:sldId id="888" r:id="rId65"/>
    <p:sldId id="889" r:id="rId66"/>
    <p:sldId id="890" r:id="rId67"/>
    <p:sldId id="897" r:id="rId68"/>
    <p:sldId id="892" r:id="rId69"/>
    <p:sldId id="893" r:id="rId70"/>
    <p:sldId id="898" r:id="rId71"/>
    <p:sldId id="894" r:id="rId72"/>
    <p:sldId id="895" r:id="rId73"/>
    <p:sldId id="896" r:id="rId74"/>
    <p:sldId id="1014" r:id="rId75"/>
    <p:sldId id="831" r:id="rId76"/>
    <p:sldId id="523" r:id="rId77"/>
    <p:sldId id="853" r:id="rId78"/>
    <p:sldId id="900" r:id="rId79"/>
    <p:sldId id="901" r:id="rId80"/>
    <p:sldId id="902" r:id="rId81"/>
    <p:sldId id="904" r:id="rId82"/>
    <p:sldId id="858" r:id="rId83"/>
    <p:sldId id="859" r:id="rId84"/>
    <p:sldId id="861" r:id="rId85"/>
    <p:sldId id="565" r:id="rId86"/>
    <p:sldId id="568" r:id="rId87"/>
    <p:sldId id="947" r:id="rId88"/>
    <p:sldId id="569" r:id="rId89"/>
    <p:sldId id="949" r:id="rId90"/>
    <p:sldId id="997" r:id="rId91"/>
    <p:sldId id="950" r:id="rId92"/>
    <p:sldId id="696" r:id="rId93"/>
    <p:sldId id="999" r:id="rId94"/>
    <p:sldId id="809" r:id="rId95"/>
    <p:sldId id="906" r:id="rId96"/>
    <p:sldId id="909" r:id="rId97"/>
    <p:sldId id="1000" r:id="rId98"/>
    <p:sldId id="810" r:id="rId99"/>
    <p:sldId id="862" r:id="rId100"/>
    <p:sldId id="911" r:id="rId101"/>
    <p:sldId id="1001" r:id="rId102"/>
    <p:sldId id="1002" r:id="rId103"/>
    <p:sldId id="913" r:id="rId104"/>
    <p:sldId id="914" r:id="rId105"/>
    <p:sldId id="915" r:id="rId106"/>
    <p:sldId id="916" r:id="rId107"/>
    <p:sldId id="917" r:id="rId108"/>
    <p:sldId id="918" r:id="rId109"/>
    <p:sldId id="919" r:id="rId110"/>
    <p:sldId id="920" r:id="rId111"/>
    <p:sldId id="921" r:id="rId112"/>
    <p:sldId id="922" r:id="rId113"/>
    <p:sldId id="923" r:id="rId114"/>
    <p:sldId id="864" r:id="rId115"/>
    <p:sldId id="925" r:id="rId116"/>
    <p:sldId id="866" r:id="rId117"/>
    <p:sldId id="741" r:id="rId118"/>
    <p:sldId id="935" r:id="rId119"/>
    <p:sldId id="744" r:id="rId120"/>
    <p:sldId id="928" r:id="rId121"/>
    <p:sldId id="930" r:id="rId122"/>
    <p:sldId id="931" r:id="rId123"/>
    <p:sldId id="932" r:id="rId124"/>
    <p:sldId id="933" r:id="rId125"/>
    <p:sldId id="734" r:id="rId126"/>
    <p:sldId id="937" r:id="rId127"/>
    <p:sldId id="712" r:id="rId128"/>
    <p:sldId id="599" r:id="rId129"/>
    <p:sldId id="868" r:id="rId130"/>
    <p:sldId id="869" r:id="rId131"/>
    <p:sldId id="747" r:id="rId132"/>
    <p:sldId id="749" r:id="rId133"/>
    <p:sldId id="939" r:id="rId134"/>
    <p:sldId id="940" r:id="rId135"/>
    <p:sldId id="941" r:id="rId136"/>
    <p:sldId id="942" r:id="rId137"/>
    <p:sldId id="943" r:id="rId138"/>
    <p:sldId id="944" r:id="rId139"/>
    <p:sldId id="945" r:id="rId140"/>
    <p:sldId id="606" r:id="rId141"/>
    <p:sldId id="607" r:id="rId142"/>
    <p:sldId id="609" r:id="rId143"/>
    <p:sldId id="614" r:id="rId144"/>
    <p:sldId id="615" r:id="rId145"/>
    <p:sldId id="870" r:id="rId146"/>
  </p:sldIdLst>
  <p:sldSz cx="9144000" cy="6858000" type="screen4x3"/>
  <p:notesSz cx="6858000" cy="9144000"/>
  <p:custDataLst>
    <p:tags r:id="rId149"/>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HAN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7D5F3"/>
    <a:srgbClr val="D60093"/>
    <a:srgbClr val="FF0000"/>
    <a:srgbClr val="FFFF00"/>
    <a:srgbClr val="000000"/>
    <a:srgbClr val="D8E9F4"/>
    <a:srgbClr val="378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728" autoAdjust="0"/>
  </p:normalViewPr>
  <p:slideViewPr>
    <p:cSldViewPr>
      <p:cViewPr varScale="1">
        <p:scale>
          <a:sx n="65" d="100"/>
          <a:sy n="65" d="100"/>
        </p:scale>
        <p:origin x="132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70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339EB-F4C5-4C29-92F1-DA868C7783E6}" type="doc">
      <dgm:prSet loTypeId="urn:microsoft.com/office/officeart/2005/8/layout/arrow4" loCatId="process" qsTypeId="urn:microsoft.com/office/officeart/2005/8/quickstyle/3d2" qsCatId="3D" csTypeId="urn:microsoft.com/office/officeart/2005/8/colors/accent1_2" csCatId="accent1" phldr="1"/>
      <dgm:spPr/>
      <dgm:t>
        <a:bodyPr/>
        <a:lstStyle/>
        <a:p>
          <a:endParaRPr lang="en-US"/>
        </a:p>
      </dgm:t>
    </dgm:pt>
    <dgm:pt modelId="{50DF6FC5-9306-42EB-815E-3280F7541B39}">
      <dgm:prSet phldrT="[Text]" custT="1"/>
      <dgm:spPr/>
      <dgm:t>
        <a:bodyPr/>
        <a:lstStyle/>
        <a:p>
          <a:r>
            <a:rPr lang="en-US" sz="3600" dirty="0" smtClean="0">
              <a:latin typeface="Times New Roman" panose="02020603050405020304" pitchFamily="18" charset="0"/>
              <a:cs typeface="Times New Roman" panose="02020603050405020304" pitchFamily="18" charset="0"/>
            </a:rPr>
            <a:t>a. </a:t>
          </a:r>
          <a:r>
            <a:rPr lang="en-US" sz="3600" dirty="0" err="1" smtClean="0">
              <a:latin typeface="Times New Roman" panose="02020603050405020304" pitchFamily="18" charset="0"/>
              <a:cs typeface="Times New Roman" panose="02020603050405020304" pitchFamily="18" charset="0"/>
            </a:rPr>
            <a:t>Thuận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lợi</a:t>
          </a:r>
          <a:endParaRPr lang="en-US" sz="3600" dirty="0">
            <a:latin typeface="Times New Roman" panose="02020603050405020304" pitchFamily="18" charset="0"/>
            <a:cs typeface="Times New Roman" panose="02020603050405020304" pitchFamily="18" charset="0"/>
          </a:endParaRPr>
        </a:p>
      </dgm:t>
    </dgm:pt>
    <dgm:pt modelId="{5EF9ED7C-4F7A-4D40-B7F3-AB2AB6B58867}" type="parTrans" cxnId="{771B9139-4B8F-4781-8558-EE75F985173D}">
      <dgm:prSet/>
      <dgm:spPr/>
      <dgm:t>
        <a:bodyPr/>
        <a:lstStyle/>
        <a:p>
          <a:endParaRPr lang="en-US" sz="3600">
            <a:latin typeface="Times New Roman" panose="02020603050405020304" pitchFamily="18" charset="0"/>
            <a:cs typeface="Times New Roman" panose="02020603050405020304" pitchFamily="18" charset="0"/>
          </a:endParaRPr>
        </a:p>
      </dgm:t>
    </dgm:pt>
    <dgm:pt modelId="{FCC4890A-0E2F-4631-879A-5BC94960917B}" type="sibTrans" cxnId="{771B9139-4B8F-4781-8558-EE75F985173D}">
      <dgm:prSet/>
      <dgm:spPr/>
      <dgm:t>
        <a:bodyPr/>
        <a:lstStyle/>
        <a:p>
          <a:endParaRPr lang="en-US" sz="3600">
            <a:latin typeface="Times New Roman" panose="02020603050405020304" pitchFamily="18" charset="0"/>
            <a:cs typeface="Times New Roman" panose="02020603050405020304" pitchFamily="18" charset="0"/>
          </a:endParaRPr>
        </a:p>
      </dgm:t>
    </dgm:pt>
    <dgm:pt modelId="{2B259CAF-D886-4829-8EB8-99789B381276}">
      <dgm:prSet phldrT="[Text]" custT="1"/>
      <dgm:spPr/>
      <dgm:t>
        <a:bodyPr/>
        <a:lstStyle/>
        <a:p>
          <a:r>
            <a:rPr lang="en-US" sz="3600" dirty="0" smtClean="0">
              <a:latin typeface="Times New Roman" panose="02020603050405020304" pitchFamily="18" charset="0"/>
              <a:cs typeface="Times New Roman" panose="02020603050405020304" pitchFamily="18" charset="0"/>
            </a:rPr>
            <a:t>b. </a:t>
          </a:r>
          <a:r>
            <a:rPr lang="en-US" sz="3600" dirty="0" err="1" smtClean="0">
              <a:latin typeface="Times New Roman" panose="02020603050405020304" pitchFamily="18" charset="0"/>
              <a:cs typeface="Times New Roman" panose="02020603050405020304" pitchFamily="18" charset="0"/>
            </a:rPr>
            <a:t>Khó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khăn</a:t>
          </a:r>
          <a:endParaRPr lang="en-US" sz="3600" dirty="0">
            <a:latin typeface="Times New Roman" panose="02020603050405020304" pitchFamily="18" charset="0"/>
            <a:cs typeface="Times New Roman" panose="02020603050405020304" pitchFamily="18" charset="0"/>
          </a:endParaRPr>
        </a:p>
      </dgm:t>
    </dgm:pt>
    <dgm:pt modelId="{5EC7E84D-A66C-49D8-8414-B16946034281}" type="parTrans" cxnId="{96B0CF72-58BA-4E02-A079-0918870C3B72}">
      <dgm:prSet/>
      <dgm:spPr/>
      <dgm:t>
        <a:bodyPr/>
        <a:lstStyle/>
        <a:p>
          <a:endParaRPr lang="en-US" sz="3600">
            <a:latin typeface="Times New Roman" panose="02020603050405020304" pitchFamily="18" charset="0"/>
            <a:cs typeface="Times New Roman" panose="02020603050405020304" pitchFamily="18" charset="0"/>
          </a:endParaRPr>
        </a:p>
      </dgm:t>
    </dgm:pt>
    <dgm:pt modelId="{0C9B710A-59AC-4085-99BA-74CD5DB8E29C}" type="sibTrans" cxnId="{96B0CF72-58BA-4E02-A079-0918870C3B72}">
      <dgm:prSet/>
      <dgm:spPr/>
      <dgm:t>
        <a:bodyPr/>
        <a:lstStyle/>
        <a:p>
          <a:endParaRPr lang="en-US" sz="3600">
            <a:latin typeface="Times New Roman" panose="02020603050405020304" pitchFamily="18" charset="0"/>
            <a:cs typeface="Times New Roman" panose="02020603050405020304" pitchFamily="18" charset="0"/>
          </a:endParaRPr>
        </a:p>
      </dgm:t>
    </dgm:pt>
    <dgm:pt modelId="{E19757CD-BFDA-4352-ADF2-06AECF77B56B}" type="pres">
      <dgm:prSet presAssocID="{14C339EB-F4C5-4C29-92F1-DA868C7783E6}" presName="compositeShape" presStyleCnt="0">
        <dgm:presLayoutVars>
          <dgm:chMax val="2"/>
          <dgm:dir/>
          <dgm:resizeHandles val="exact"/>
        </dgm:presLayoutVars>
      </dgm:prSet>
      <dgm:spPr/>
      <dgm:t>
        <a:bodyPr/>
        <a:lstStyle/>
        <a:p>
          <a:endParaRPr lang="en-US"/>
        </a:p>
      </dgm:t>
    </dgm:pt>
    <dgm:pt modelId="{9CD06832-3505-41C1-9D09-5D6877073C7C}" type="pres">
      <dgm:prSet presAssocID="{50DF6FC5-9306-42EB-815E-3280F7541B39}" presName="upArrow" presStyleLbl="node1" presStyleIdx="0" presStyleCnt="2"/>
      <dgm:spPr/>
    </dgm:pt>
    <dgm:pt modelId="{CD057850-B17E-460E-A35A-EA874A8C1C78}" type="pres">
      <dgm:prSet presAssocID="{50DF6FC5-9306-42EB-815E-3280F7541B39}" presName="upArrowText" presStyleLbl="revTx" presStyleIdx="0" presStyleCnt="2">
        <dgm:presLayoutVars>
          <dgm:chMax val="0"/>
          <dgm:bulletEnabled val="1"/>
        </dgm:presLayoutVars>
      </dgm:prSet>
      <dgm:spPr/>
      <dgm:t>
        <a:bodyPr/>
        <a:lstStyle/>
        <a:p>
          <a:endParaRPr lang="en-US"/>
        </a:p>
      </dgm:t>
    </dgm:pt>
    <dgm:pt modelId="{6E7BEB27-183E-4DFB-9C91-B2FCF8A372D6}" type="pres">
      <dgm:prSet presAssocID="{2B259CAF-D886-4829-8EB8-99789B381276}" presName="downArrow" presStyleLbl="node1" presStyleIdx="1" presStyleCnt="2"/>
      <dgm:spPr/>
    </dgm:pt>
    <dgm:pt modelId="{CB5DD73E-6BE0-4883-994C-74AADAC63501}" type="pres">
      <dgm:prSet presAssocID="{2B259CAF-D886-4829-8EB8-99789B381276}" presName="downArrowText" presStyleLbl="revTx" presStyleIdx="1" presStyleCnt="2">
        <dgm:presLayoutVars>
          <dgm:chMax val="0"/>
          <dgm:bulletEnabled val="1"/>
        </dgm:presLayoutVars>
      </dgm:prSet>
      <dgm:spPr/>
      <dgm:t>
        <a:bodyPr/>
        <a:lstStyle/>
        <a:p>
          <a:endParaRPr lang="en-US"/>
        </a:p>
      </dgm:t>
    </dgm:pt>
  </dgm:ptLst>
  <dgm:cxnLst>
    <dgm:cxn modelId="{08F187B5-1176-4090-B9BF-0B86CAC84074}" type="presOf" srcId="{2B259CAF-D886-4829-8EB8-99789B381276}" destId="{CB5DD73E-6BE0-4883-994C-74AADAC63501}" srcOrd="0" destOrd="0" presId="urn:microsoft.com/office/officeart/2005/8/layout/arrow4"/>
    <dgm:cxn modelId="{BC62AD18-A0AA-43C6-B221-7F12BED9701A}" type="presOf" srcId="{50DF6FC5-9306-42EB-815E-3280F7541B39}" destId="{CD057850-B17E-460E-A35A-EA874A8C1C78}" srcOrd="0" destOrd="0" presId="urn:microsoft.com/office/officeart/2005/8/layout/arrow4"/>
    <dgm:cxn modelId="{96B0CF72-58BA-4E02-A079-0918870C3B72}" srcId="{14C339EB-F4C5-4C29-92F1-DA868C7783E6}" destId="{2B259CAF-D886-4829-8EB8-99789B381276}" srcOrd="1" destOrd="0" parTransId="{5EC7E84D-A66C-49D8-8414-B16946034281}" sibTransId="{0C9B710A-59AC-4085-99BA-74CD5DB8E29C}"/>
    <dgm:cxn modelId="{771B9139-4B8F-4781-8558-EE75F985173D}" srcId="{14C339EB-F4C5-4C29-92F1-DA868C7783E6}" destId="{50DF6FC5-9306-42EB-815E-3280F7541B39}" srcOrd="0" destOrd="0" parTransId="{5EF9ED7C-4F7A-4D40-B7F3-AB2AB6B58867}" sibTransId="{FCC4890A-0E2F-4631-879A-5BC94960917B}"/>
    <dgm:cxn modelId="{296E7E58-CCF4-4FBE-8933-9A6A3BC07877}" type="presOf" srcId="{14C339EB-F4C5-4C29-92F1-DA868C7783E6}" destId="{E19757CD-BFDA-4352-ADF2-06AECF77B56B}" srcOrd="0" destOrd="0" presId="urn:microsoft.com/office/officeart/2005/8/layout/arrow4"/>
    <dgm:cxn modelId="{C4556BC2-6ADB-434D-A16A-29A154C84035}" type="presParOf" srcId="{E19757CD-BFDA-4352-ADF2-06AECF77B56B}" destId="{9CD06832-3505-41C1-9D09-5D6877073C7C}" srcOrd="0" destOrd="0" presId="urn:microsoft.com/office/officeart/2005/8/layout/arrow4"/>
    <dgm:cxn modelId="{628BC844-684B-4380-90DB-461826443020}" type="presParOf" srcId="{E19757CD-BFDA-4352-ADF2-06AECF77B56B}" destId="{CD057850-B17E-460E-A35A-EA874A8C1C78}" srcOrd="1" destOrd="0" presId="urn:microsoft.com/office/officeart/2005/8/layout/arrow4"/>
    <dgm:cxn modelId="{23722F50-7AF8-4157-B6AF-33FAFC5AA060}" type="presParOf" srcId="{E19757CD-BFDA-4352-ADF2-06AECF77B56B}" destId="{6E7BEB27-183E-4DFB-9C91-B2FCF8A372D6}" srcOrd="2" destOrd="0" presId="urn:microsoft.com/office/officeart/2005/8/layout/arrow4"/>
    <dgm:cxn modelId="{B1ECD5B5-9619-4F0C-B8A7-4244EA698970}" type="presParOf" srcId="{E19757CD-BFDA-4352-ADF2-06AECF77B56B}" destId="{CB5DD73E-6BE0-4883-994C-74AADAC63501}"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34E006-67F3-499D-9EDC-C8BD8F17A14E}" type="doc">
      <dgm:prSet loTypeId="urn:microsoft.com/office/officeart/2008/layout/PictureAccentList" loCatId="list" qsTypeId="urn:microsoft.com/office/officeart/2005/8/quickstyle/simple5" qsCatId="simple" csTypeId="urn:microsoft.com/office/officeart/2005/8/colors/accent2_1" csCatId="accent2" phldr="1"/>
      <dgm:spPr/>
      <dgm:t>
        <a:bodyPr/>
        <a:lstStyle/>
        <a:p>
          <a:endParaRPr lang="en-US"/>
        </a:p>
      </dgm:t>
    </dgm:pt>
    <dgm:pt modelId="{0C2D3C50-C8D6-4192-8E5C-4E54E513CCA8}">
      <dgm:prSet phldrT="[Text]" custT="1"/>
      <dgm:spPr/>
      <dgm:t>
        <a:bodyPr/>
        <a:lstStyle/>
        <a:p>
          <a:r>
            <a:rPr lang="en-US" sz="3200" dirty="0" err="1" smtClean="0">
              <a:latin typeface="Times New Roman" panose="02020603050405020304" pitchFamily="18" charset="0"/>
              <a:cs typeface="Times New Roman" panose="02020603050405020304" pitchFamily="18" charset="0"/>
            </a:rPr>
            <a:t>Miền</a:t>
          </a:r>
          <a:r>
            <a:rPr lang="en-US" sz="3200" dirty="0" smtClean="0">
              <a:latin typeface="Times New Roman" panose="02020603050405020304" pitchFamily="18" charset="0"/>
              <a:cs typeface="Times New Roman" panose="02020603050405020304" pitchFamily="18" charset="0"/>
            </a:rPr>
            <a:t> Nam</a:t>
          </a:r>
          <a:endParaRPr lang="en-US" sz="3200" dirty="0">
            <a:latin typeface="Times New Roman" panose="02020603050405020304" pitchFamily="18" charset="0"/>
            <a:cs typeface="Times New Roman" panose="02020603050405020304" pitchFamily="18" charset="0"/>
          </a:endParaRPr>
        </a:p>
      </dgm:t>
    </dgm:pt>
    <dgm:pt modelId="{31780945-A054-452D-95E5-8AF6591371D8}" type="parTrans" cxnId="{FDC13F50-06D5-4326-BF8A-AB5FB3964831}">
      <dgm:prSet/>
      <dgm:spPr/>
      <dgm:t>
        <a:bodyPr/>
        <a:lstStyle/>
        <a:p>
          <a:endParaRPr lang="en-US" sz="1800">
            <a:latin typeface="Times New Roman" panose="02020603050405020304" pitchFamily="18" charset="0"/>
            <a:cs typeface="Times New Roman" panose="02020603050405020304" pitchFamily="18" charset="0"/>
          </a:endParaRPr>
        </a:p>
      </dgm:t>
    </dgm:pt>
    <dgm:pt modelId="{8D0E0744-CAB1-425B-8960-438AAF0F507A}" type="sibTrans" cxnId="{FDC13F50-06D5-4326-BF8A-AB5FB3964831}">
      <dgm:prSet/>
      <dgm:spPr/>
      <dgm:t>
        <a:bodyPr/>
        <a:lstStyle/>
        <a:p>
          <a:endParaRPr lang="en-US" sz="1800">
            <a:latin typeface="Times New Roman" panose="02020603050405020304" pitchFamily="18" charset="0"/>
            <a:cs typeface="Times New Roman" panose="02020603050405020304" pitchFamily="18" charset="0"/>
          </a:endParaRPr>
        </a:p>
      </dgm:t>
    </dgm:pt>
    <dgm:pt modelId="{D9F00C02-3654-4006-9F66-BC94E6586B7E}">
      <dgm:prSet phldrT="[Text]" custT="1"/>
      <dgm:spPr/>
      <dgm:t>
        <a:bodyPr/>
        <a:lstStyle/>
        <a:p>
          <a:r>
            <a:rPr lang="en-US" sz="1800" dirty="0" err="1" smtClean="0">
              <a:latin typeface="Times New Roman" panose="02020603050405020304" pitchFamily="18" charset="0"/>
              <a:cs typeface="Times New Roman" panose="02020603050405020304" pitchFamily="18" charset="0"/>
            </a:rPr>
            <a:t>Năm</a:t>
          </a:r>
          <a:r>
            <a:rPr lang="en-US" sz="1800" dirty="0" smtClean="0">
              <a:latin typeface="Times New Roman" panose="02020603050405020304" pitchFamily="18" charset="0"/>
              <a:cs typeface="Times New Roman" panose="02020603050405020304" pitchFamily="18" charset="0"/>
            </a:rPr>
            <a:t> 1954, </a:t>
          </a:r>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nhảy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thay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Pháp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thống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miền</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biến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nơi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thành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thuộc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địa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kiểu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mới</a:t>
          </a:r>
          <a:r>
            <a:rPr lang="en-US" sz="1800" dirty="0" smtClean="0">
              <a:latin typeface="Times New Roman" panose="02020603050405020304" pitchFamily="18" charset="0"/>
              <a:cs typeface="Times New Roman" panose="02020603050405020304" pitchFamily="18" charset="0"/>
            </a:rPr>
            <a:t>, chia </a:t>
          </a:r>
          <a:r>
            <a:rPr lang="en-US" sz="1800" dirty="0" err="1" smtClean="0">
              <a:latin typeface="Times New Roman" panose="02020603050405020304" pitchFamily="18" charset="0"/>
              <a:cs typeface="Times New Roman" panose="02020603050405020304" pitchFamily="18" charset="0"/>
            </a:rPr>
            <a:t>cắt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lâu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dài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a:t>
          </a:r>
          <a:endParaRPr lang="en-US" sz="1800" dirty="0">
            <a:latin typeface="Times New Roman" panose="02020603050405020304" pitchFamily="18" charset="0"/>
            <a:cs typeface="Times New Roman" panose="02020603050405020304" pitchFamily="18" charset="0"/>
          </a:endParaRPr>
        </a:p>
      </dgm:t>
    </dgm:pt>
    <dgm:pt modelId="{E6C84A1B-D267-4812-B726-27AE160299BA}" type="parTrans" cxnId="{4067C1FE-C948-4E4B-B64B-389E29C9878F}">
      <dgm:prSet/>
      <dgm:spPr/>
      <dgm:t>
        <a:bodyPr/>
        <a:lstStyle/>
        <a:p>
          <a:endParaRPr lang="en-US" sz="1800">
            <a:latin typeface="Times New Roman" panose="02020603050405020304" pitchFamily="18" charset="0"/>
            <a:cs typeface="Times New Roman" panose="02020603050405020304" pitchFamily="18" charset="0"/>
          </a:endParaRPr>
        </a:p>
      </dgm:t>
    </dgm:pt>
    <dgm:pt modelId="{D6D7DEDC-78DD-4BC1-9AE0-2EF906CF1A53}" type="sibTrans" cxnId="{4067C1FE-C948-4E4B-B64B-389E29C9878F}">
      <dgm:prSet/>
      <dgm:spPr/>
      <dgm:t>
        <a:bodyPr/>
        <a:lstStyle/>
        <a:p>
          <a:endParaRPr lang="en-US" sz="1800">
            <a:latin typeface="Times New Roman" panose="02020603050405020304" pitchFamily="18" charset="0"/>
            <a:cs typeface="Times New Roman" panose="02020603050405020304" pitchFamily="18" charset="0"/>
          </a:endParaRPr>
        </a:p>
      </dgm:t>
    </dgm:pt>
    <dgm:pt modelId="{D5BCB076-92E7-4808-B1BC-D8C313560B0A}">
      <dgm:prSet phldrT="[Text]" custT="1"/>
      <dgm:spPr/>
      <dgm:t>
        <a:bodyPr/>
        <a:lstStyle/>
        <a:p>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thủ</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đoạn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văn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hóa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nhanh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chóng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bộ</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máy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quyền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tay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Cộng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hòa</a:t>
          </a:r>
          <a:r>
            <a:rPr lang="en-US" sz="1800" dirty="0" smtClean="0">
              <a:latin typeface="Times New Roman" panose="02020603050405020304" pitchFamily="18" charset="0"/>
              <a:cs typeface="Times New Roman" panose="02020603050405020304" pitchFamily="18" charset="0"/>
            </a:rPr>
            <a:t> do </a:t>
          </a:r>
          <a:r>
            <a:rPr lang="en-US" sz="1800" dirty="0" err="1" smtClean="0">
              <a:latin typeface="Times New Roman" panose="02020603050405020304" pitchFamily="18" charset="0"/>
              <a:cs typeface="Times New Roman" panose="02020603050405020304" pitchFamily="18" charset="0"/>
            </a:rPr>
            <a:t>Ngô</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Diệm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Tổng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thống</a:t>
          </a:r>
          <a:endParaRPr lang="en-US" sz="1800" dirty="0">
            <a:latin typeface="Times New Roman" panose="02020603050405020304" pitchFamily="18" charset="0"/>
            <a:cs typeface="Times New Roman" panose="02020603050405020304" pitchFamily="18" charset="0"/>
          </a:endParaRPr>
        </a:p>
      </dgm:t>
    </dgm:pt>
    <dgm:pt modelId="{6613D7B9-96A9-4007-8343-B6A5BF6E0E59}" type="parTrans" cxnId="{30443485-6C5B-47D6-92E5-934B930DB7D5}">
      <dgm:prSet/>
      <dgm:spPr/>
      <dgm:t>
        <a:bodyPr/>
        <a:lstStyle/>
        <a:p>
          <a:endParaRPr lang="en-US" sz="1800">
            <a:latin typeface="Times New Roman" panose="02020603050405020304" pitchFamily="18" charset="0"/>
            <a:cs typeface="Times New Roman" panose="02020603050405020304" pitchFamily="18" charset="0"/>
          </a:endParaRPr>
        </a:p>
      </dgm:t>
    </dgm:pt>
    <dgm:pt modelId="{1C633CDD-596B-47BE-B4F4-923810118DC0}" type="sibTrans" cxnId="{30443485-6C5B-47D6-92E5-934B930DB7D5}">
      <dgm:prSet/>
      <dgm:spPr/>
      <dgm:t>
        <a:bodyPr/>
        <a:lstStyle/>
        <a:p>
          <a:endParaRPr lang="en-US" sz="1800">
            <a:latin typeface="Times New Roman" panose="02020603050405020304" pitchFamily="18" charset="0"/>
            <a:cs typeface="Times New Roman" panose="02020603050405020304" pitchFamily="18" charset="0"/>
          </a:endParaRPr>
        </a:p>
      </dgm:t>
    </dgm:pt>
    <dgm:pt modelId="{6C3573B4-7008-41CC-AA18-FE45CDDED38A}">
      <dgm:prSet custT="1"/>
      <dgm:spPr/>
      <dgm:t>
        <a:bodyPr/>
        <a:lstStyle/>
        <a:p>
          <a:r>
            <a:rPr lang="en-US" sz="1800" smtClean="0">
              <a:latin typeface="Times New Roman" panose="02020603050405020304" pitchFamily="18" charset="0"/>
              <a:cs typeface="Times New Roman" panose="02020603050405020304" pitchFamily="18" charset="0"/>
            </a:rPr>
            <a:t>Mỹ và chính quyền Ngô Đình Diệm đã xé bỏ Hiệp định Geneve, cự tuyệt tổng tuyển cử thống nhất đất nước</a:t>
          </a:r>
          <a:endParaRPr lang="en-US" sz="1800">
            <a:latin typeface="Times New Roman" panose="02020603050405020304" pitchFamily="18" charset="0"/>
            <a:cs typeface="Times New Roman" panose="02020603050405020304" pitchFamily="18" charset="0"/>
          </a:endParaRPr>
        </a:p>
      </dgm:t>
    </dgm:pt>
    <dgm:pt modelId="{E4EE36E3-402A-45A5-88F1-38EF1DB9888F}" type="parTrans" cxnId="{FDE4C816-BD02-4D7D-A7D1-6A70CA683978}">
      <dgm:prSet/>
      <dgm:spPr/>
      <dgm:t>
        <a:bodyPr/>
        <a:lstStyle/>
        <a:p>
          <a:endParaRPr lang="en-US" sz="1800">
            <a:latin typeface="Times New Roman" panose="02020603050405020304" pitchFamily="18" charset="0"/>
            <a:cs typeface="Times New Roman" panose="02020603050405020304" pitchFamily="18" charset="0"/>
          </a:endParaRPr>
        </a:p>
      </dgm:t>
    </dgm:pt>
    <dgm:pt modelId="{FF5FF7ED-EB74-4C3D-AAED-F9C27C6DFEE3}" type="sibTrans" cxnId="{FDE4C816-BD02-4D7D-A7D1-6A70CA683978}">
      <dgm:prSet/>
      <dgm:spPr/>
      <dgm:t>
        <a:bodyPr/>
        <a:lstStyle/>
        <a:p>
          <a:endParaRPr lang="en-US" sz="1800">
            <a:latin typeface="Times New Roman" panose="02020603050405020304" pitchFamily="18" charset="0"/>
            <a:cs typeface="Times New Roman" panose="02020603050405020304" pitchFamily="18" charset="0"/>
          </a:endParaRPr>
        </a:p>
      </dgm:t>
    </dgm:pt>
    <dgm:pt modelId="{23335B37-3069-4C63-80FF-78E17EFD2FCF}" type="pres">
      <dgm:prSet presAssocID="{D934E006-67F3-499D-9EDC-C8BD8F17A14E}" presName="layout" presStyleCnt="0">
        <dgm:presLayoutVars>
          <dgm:chMax/>
          <dgm:chPref/>
          <dgm:dir/>
          <dgm:animOne val="branch"/>
          <dgm:animLvl val="lvl"/>
          <dgm:resizeHandles/>
        </dgm:presLayoutVars>
      </dgm:prSet>
      <dgm:spPr/>
      <dgm:t>
        <a:bodyPr/>
        <a:lstStyle/>
        <a:p>
          <a:endParaRPr lang="en-US"/>
        </a:p>
      </dgm:t>
    </dgm:pt>
    <dgm:pt modelId="{B01729D2-02F0-431D-9638-301FDFFF8936}" type="pres">
      <dgm:prSet presAssocID="{0C2D3C50-C8D6-4192-8E5C-4E54E513CCA8}" presName="root" presStyleCnt="0">
        <dgm:presLayoutVars>
          <dgm:chMax/>
          <dgm:chPref val="4"/>
        </dgm:presLayoutVars>
      </dgm:prSet>
      <dgm:spPr/>
    </dgm:pt>
    <dgm:pt modelId="{FFD0B0B6-E956-4071-93EE-E28124D65B68}" type="pres">
      <dgm:prSet presAssocID="{0C2D3C50-C8D6-4192-8E5C-4E54E513CCA8}" presName="rootComposite" presStyleCnt="0">
        <dgm:presLayoutVars/>
      </dgm:prSet>
      <dgm:spPr/>
    </dgm:pt>
    <dgm:pt modelId="{DE15F0FC-4F4C-4E70-8C24-40422B82E442}" type="pres">
      <dgm:prSet presAssocID="{0C2D3C50-C8D6-4192-8E5C-4E54E513CCA8}" presName="rootText" presStyleLbl="node0" presStyleIdx="0" presStyleCnt="1">
        <dgm:presLayoutVars>
          <dgm:chMax/>
          <dgm:chPref val="4"/>
        </dgm:presLayoutVars>
      </dgm:prSet>
      <dgm:spPr/>
      <dgm:t>
        <a:bodyPr/>
        <a:lstStyle/>
        <a:p>
          <a:endParaRPr lang="en-US"/>
        </a:p>
      </dgm:t>
    </dgm:pt>
    <dgm:pt modelId="{B8A56019-9161-483D-8C2E-7AF7BDA4107C}" type="pres">
      <dgm:prSet presAssocID="{0C2D3C50-C8D6-4192-8E5C-4E54E513CCA8}" presName="childShape" presStyleCnt="0">
        <dgm:presLayoutVars>
          <dgm:chMax val="0"/>
          <dgm:chPref val="0"/>
        </dgm:presLayoutVars>
      </dgm:prSet>
      <dgm:spPr/>
    </dgm:pt>
    <dgm:pt modelId="{61743D58-F97D-4EFD-BD60-6ABA14B7781B}" type="pres">
      <dgm:prSet presAssocID="{D9F00C02-3654-4006-9F66-BC94E6586B7E}" presName="childComposite" presStyleCnt="0">
        <dgm:presLayoutVars>
          <dgm:chMax val="0"/>
          <dgm:chPref val="0"/>
        </dgm:presLayoutVars>
      </dgm:prSet>
      <dgm:spPr/>
    </dgm:pt>
    <dgm:pt modelId="{E01483AB-105B-4F41-B165-BD32B597F19E}" type="pres">
      <dgm:prSet presAssocID="{D9F00C02-3654-4006-9F66-BC94E6586B7E}" presName="Image" presStyleLbl="node1" presStyleIdx="0" presStyleCnt="3"/>
      <dgm:spPr/>
    </dgm:pt>
    <dgm:pt modelId="{A144ADE7-11A1-470A-96C4-81E06861507D}" type="pres">
      <dgm:prSet presAssocID="{D9F00C02-3654-4006-9F66-BC94E6586B7E}" presName="childText" presStyleLbl="lnNode1" presStyleIdx="0" presStyleCnt="3">
        <dgm:presLayoutVars>
          <dgm:chMax val="0"/>
          <dgm:chPref val="0"/>
          <dgm:bulletEnabled val="1"/>
        </dgm:presLayoutVars>
      </dgm:prSet>
      <dgm:spPr/>
      <dgm:t>
        <a:bodyPr/>
        <a:lstStyle/>
        <a:p>
          <a:endParaRPr lang="en-US"/>
        </a:p>
      </dgm:t>
    </dgm:pt>
    <dgm:pt modelId="{CF85A5C4-6774-4EE6-92F6-5B70FCB1F7E0}" type="pres">
      <dgm:prSet presAssocID="{D5BCB076-92E7-4808-B1BC-D8C313560B0A}" presName="childComposite" presStyleCnt="0">
        <dgm:presLayoutVars>
          <dgm:chMax val="0"/>
          <dgm:chPref val="0"/>
        </dgm:presLayoutVars>
      </dgm:prSet>
      <dgm:spPr/>
    </dgm:pt>
    <dgm:pt modelId="{6B601F3C-B616-48DD-A8D9-444908409226}" type="pres">
      <dgm:prSet presAssocID="{D5BCB076-92E7-4808-B1BC-D8C313560B0A}" presName="Image" presStyleLbl="node1" presStyleIdx="1" presStyleCnt="3"/>
      <dgm:spPr/>
    </dgm:pt>
    <dgm:pt modelId="{A7112776-875A-4FE8-A33E-20A323EC14EE}" type="pres">
      <dgm:prSet presAssocID="{D5BCB076-92E7-4808-B1BC-D8C313560B0A}" presName="childText" presStyleLbl="lnNode1" presStyleIdx="1" presStyleCnt="3">
        <dgm:presLayoutVars>
          <dgm:chMax val="0"/>
          <dgm:chPref val="0"/>
          <dgm:bulletEnabled val="1"/>
        </dgm:presLayoutVars>
      </dgm:prSet>
      <dgm:spPr/>
      <dgm:t>
        <a:bodyPr/>
        <a:lstStyle/>
        <a:p>
          <a:endParaRPr lang="en-US"/>
        </a:p>
      </dgm:t>
    </dgm:pt>
    <dgm:pt modelId="{65510037-D322-4903-9F92-FB12355FB6ED}" type="pres">
      <dgm:prSet presAssocID="{6C3573B4-7008-41CC-AA18-FE45CDDED38A}" presName="childComposite" presStyleCnt="0">
        <dgm:presLayoutVars>
          <dgm:chMax val="0"/>
          <dgm:chPref val="0"/>
        </dgm:presLayoutVars>
      </dgm:prSet>
      <dgm:spPr/>
    </dgm:pt>
    <dgm:pt modelId="{159AF375-49EB-4409-9B28-49543CC82FB4}" type="pres">
      <dgm:prSet presAssocID="{6C3573B4-7008-41CC-AA18-FE45CDDED38A}" presName="Image" presStyleLbl="node1" presStyleIdx="2" presStyleCnt="3"/>
      <dgm:spPr/>
    </dgm:pt>
    <dgm:pt modelId="{21B5E85A-F25E-4F33-83D9-135CF88A921E}" type="pres">
      <dgm:prSet presAssocID="{6C3573B4-7008-41CC-AA18-FE45CDDED38A}" presName="childText" presStyleLbl="lnNode1" presStyleIdx="2" presStyleCnt="3">
        <dgm:presLayoutVars>
          <dgm:chMax val="0"/>
          <dgm:chPref val="0"/>
          <dgm:bulletEnabled val="1"/>
        </dgm:presLayoutVars>
      </dgm:prSet>
      <dgm:spPr/>
      <dgm:t>
        <a:bodyPr/>
        <a:lstStyle/>
        <a:p>
          <a:endParaRPr lang="en-US"/>
        </a:p>
      </dgm:t>
    </dgm:pt>
  </dgm:ptLst>
  <dgm:cxnLst>
    <dgm:cxn modelId="{30443485-6C5B-47D6-92E5-934B930DB7D5}" srcId="{0C2D3C50-C8D6-4192-8E5C-4E54E513CCA8}" destId="{D5BCB076-92E7-4808-B1BC-D8C313560B0A}" srcOrd="1" destOrd="0" parTransId="{6613D7B9-96A9-4007-8343-B6A5BF6E0E59}" sibTransId="{1C633CDD-596B-47BE-B4F4-923810118DC0}"/>
    <dgm:cxn modelId="{590DB8AD-AE88-4A87-822C-4C6E6224870D}" type="presOf" srcId="{D9F00C02-3654-4006-9F66-BC94E6586B7E}" destId="{A144ADE7-11A1-470A-96C4-81E06861507D}" srcOrd="0" destOrd="0" presId="urn:microsoft.com/office/officeart/2008/layout/PictureAccentList"/>
    <dgm:cxn modelId="{3E814989-A006-4ED6-9D28-B48F987C7223}" type="presOf" srcId="{D934E006-67F3-499D-9EDC-C8BD8F17A14E}" destId="{23335B37-3069-4C63-80FF-78E17EFD2FCF}" srcOrd="0" destOrd="0" presId="urn:microsoft.com/office/officeart/2008/layout/PictureAccentList"/>
    <dgm:cxn modelId="{FDE4C816-BD02-4D7D-A7D1-6A70CA683978}" srcId="{0C2D3C50-C8D6-4192-8E5C-4E54E513CCA8}" destId="{6C3573B4-7008-41CC-AA18-FE45CDDED38A}" srcOrd="2" destOrd="0" parTransId="{E4EE36E3-402A-45A5-88F1-38EF1DB9888F}" sibTransId="{FF5FF7ED-EB74-4C3D-AAED-F9C27C6DFEE3}"/>
    <dgm:cxn modelId="{4067C1FE-C948-4E4B-B64B-389E29C9878F}" srcId="{0C2D3C50-C8D6-4192-8E5C-4E54E513CCA8}" destId="{D9F00C02-3654-4006-9F66-BC94E6586B7E}" srcOrd="0" destOrd="0" parTransId="{E6C84A1B-D267-4812-B726-27AE160299BA}" sibTransId="{D6D7DEDC-78DD-4BC1-9AE0-2EF906CF1A53}"/>
    <dgm:cxn modelId="{CBE0DE28-9A4F-41AE-B50C-0D6EB3A420FF}" type="presOf" srcId="{D5BCB076-92E7-4808-B1BC-D8C313560B0A}" destId="{A7112776-875A-4FE8-A33E-20A323EC14EE}" srcOrd="0" destOrd="0" presId="urn:microsoft.com/office/officeart/2008/layout/PictureAccentList"/>
    <dgm:cxn modelId="{FDC13F50-06D5-4326-BF8A-AB5FB3964831}" srcId="{D934E006-67F3-499D-9EDC-C8BD8F17A14E}" destId="{0C2D3C50-C8D6-4192-8E5C-4E54E513CCA8}" srcOrd="0" destOrd="0" parTransId="{31780945-A054-452D-95E5-8AF6591371D8}" sibTransId="{8D0E0744-CAB1-425B-8960-438AAF0F507A}"/>
    <dgm:cxn modelId="{4DB127C1-456A-4075-A53C-BA83693C5D2C}" type="presOf" srcId="{0C2D3C50-C8D6-4192-8E5C-4E54E513CCA8}" destId="{DE15F0FC-4F4C-4E70-8C24-40422B82E442}" srcOrd="0" destOrd="0" presId="urn:microsoft.com/office/officeart/2008/layout/PictureAccentList"/>
    <dgm:cxn modelId="{1E969A47-F71D-4C82-82FB-0BB5480BE325}" type="presOf" srcId="{6C3573B4-7008-41CC-AA18-FE45CDDED38A}" destId="{21B5E85A-F25E-4F33-83D9-135CF88A921E}" srcOrd="0" destOrd="0" presId="urn:microsoft.com/office/officeart/2008/layout/PictureAccentList"/>
    <dgm:cxn modelId="{6EC94628-FE4F-4D41-A5AC-B47AB9F5421B}" type="presParOf" srcId="{23335B37-3069-4C63-80FF-78E17EFD2FCF}" destId="{B01729D2-02F0-431D-9638-301FDFFF8936}" srcOrd="0" destOrd="0" presId="urn:microsoft.com/office/officeart/2008/layout/PictureAccentList"/>
    <dgm:cxn modelId="{4F75623F-F092-42DD-AEA2-992A78C37A78}" type="presParOf" srcId="{B01729D2-02F0-431D-9638-301FDFFF8936}" destId="{FFD0B0B6-E956-4071-93EE-E28124D65B68}" srcOrd="0" destOrd="0" presId="urn:microsoft.com/office/officeart/2008/layout/PictureAccentList"/>
    <dgm:cxn modelId="{D7DC2B97-8C7A-4158-BCD8-0EE8C6D3DBCB}" type="presParOf" srcId="{FFD0B0B6-E956-4071-93EE-E28124D65B68}" destId="{DE15F0FC-4F4C-4E70-8C24-40422B82E442}" srcOrd="0" destOrd="0" presId="urn:microsoft.com/office/officeart/2008/layout/PictureAccentList"/>
    <dgm:cxn modelId="{40B497D2-AD12-44E3-843F-0C611CC7971F}" type="presParOf" srcId="{B01729D2-02F0-431D-9638-301FDFFF8936}" destId="{B8A56019-9161-483D-8C2E-7AF7BDA4107C}" srcOrd="1" destOrd="0" presId="urn:microsoft.com/office/officeart/2008/layout/PictureAccentList"/>
    <dgm:cxn modelId="{568F7B33-81DA-4D0D-8081-043235DA36AA}" type="presParOf" srcId="{B8A56019-9161-483D-8C2E-7AF7BDA4107C}" destId="{61743D58-F97D-4EFD-BD60-6ABA14B7781B}" srcOrd="0" destOrd="0" presId="urn:microsoft.com/office/officeart/2008/layout/PictureAccentList"/>
    <dgm:cxn modelId="{C680EF8A-F32D-435B-8BC1-7946B96359CB}" type="presParOf" srcId="{61743D58-F97D-4EFD-BD60-6ABA14B7781B}" destId="{E01483AB-105B-4F41-B165-BD32B597F19E}" srcOrd="0" destOrd="0" presId="urn:microsoft.com/office/officeart/2008/layout/PictureAccentList"/>
    <dgm:cxn modelId="{C678571B-DFEC-4722-9CF3-E290B630847D}" type="presParOf" srcId="{61743D58-F97D-4EFD-BD60-6ABA14B7781B}" destId="{A144ADE7-11A1-470A-96C4-81E06861507D}" srcOrd="1" destOrd="0" presId="urn:microsoft.com/office/officeart/2008/layout/PictureAccentList"/>
    <dgm:cxn modelId="{D22777E0-15B5-41A3-8D0A-AF733FD41DC3}" type="presParOf" srcId="{B8A56019-9161-483D-8C2E-7AF7BDA4107C}" destId="{CF85A5C4-6774-4EE6-92F6-5B70FCB1F7E0}" srcOrd="1" destOrd="0" presId="urn:microsoft.com/office/officeart/2008/layout/PictureAccentList"/>
    <dgm:cxn modelId="{A66EA45A-2301-44A2-8901-19AF88B9A9A7}" type="presParOf" srcId="{CF85A5C4-6774-4EE6-92F6-5B70FCB1F7E0}" destId="{6B601F3C-B616-48DD-A8D9-444908409226}" srcOrd="0" destOrd="0" presId="urn:microsoft.com/office/officeart/2008/layout/PictureAccentList"/>
    <dgm:cxn modelId="{8CA54DB2-7677-4952-A4A0-01951FA259E6}" type="presParOf" srcId="{CF85A5C4-6774-4EE6-92F6-5B70FCB1F7E0}" destId="{A7112776-875A-4FE8-A33E-20A323EC14EE}" srcOrd="1" destOrd="0" presId="urn:microsoft.com/office/officeart/2008/layout/PictureAccentList"/>
    <dgm:cxn modelId="{5A18D16B-DC52-4FD2-B2AB-46823FBF69C6}" type="presParOf" srcId="{B8A56019-9161-483D-8C2E-7AF7BDA4107C}" destId="{65510037-D322-4903-9F92-FB12355FB6ED}" srcOrd="2" destOrd="0" presId="urn:microsoft.com/office/officeart/2008/layout/PictureAccentList"/>
    <dgm:cxn modelId="{CD2663EC-DA58-4B90-9E39-9EF4851C1AD6}" type="presParOf" srcId="{65510037-D322-4903-9F92-FB12355FB6ED}" destId="{159AF375-49EB-4409-9B28-49543CC82FB4}" srcOrd="0" destOrd="0" presId="urn:microsoft.com/office/officeart/2008/layout/PictureAccentList"/>
    <dgm:cxn modelId="{2D76F497-A085-4591-8FB5-621A8481B063}" type="presParOf" srcId="{65510037-D322-4903-9F92-FB12355FB6ED}" destId="{21B5E85A-F25E-4F33-83D9-135CF88A921E}"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8D80D7-4055-44A7-8ED0-D3BC6992BBCD}" type="doc">
      <dgm:prSet loTypeId="urn:microsoft.com/office/officeart/2005/8/layout/hierarchy1" loCatId="hierarchy" qsTypeId="urn:microsoft.com/office/officeart/2005/8/quickstyle/3d2" qsCatId="3D" csTypeId="urn:microsoft.com/office/officeart/2005/8/colors/colorful4" csCatId="colorful" phldr="1"/>
      <dgm:spPr/>
      <dgm:t>
        <a:bodyPr/>
        <a:lstStyle/>
        <a:p>
          <a:endParaRPr lang="en-US"/>
        </a:p>
      </dgm:t>
    </dgm:pt>
    <dgm:pt modelId="{32082D00-FE71-4AC5-812C-F60C182E9D10}">
      <dgm:prSet phldrT="[Text]"/>
      <dgm:spPr/>
      <dgm:t>
        <a:bodyPr/>
        <a:lstStyle/>
        <a:p>
          <a:r>
            <a:rPr lang="en-US" b="1" dirty="0" err="1" smtClean="0">
              <a:latin typeface="Times New Roman" panose="02020603050405020304" pitchFamily="18" charset="0"/>
              <a:cs typeface="Times New Roman" panose="02020603050405020304" pitchFamily="18" charset="0"/>
            </a:rPr>
            <a:t>Đại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hội</a:t>
          </a:r>
          <a:r>
            <a:rPr lang="en-US" b="1" dirty="0" smtClean="0">
              <a:latin typeface="Times New Roman" panose="02020603050405020304" pitchFamily="18" charset="0"/>
              <a:cs typeface="Times New Roman" panose="02020603050405020304" pitchFamily="18" charset="0"/>
            </a:rPr>
            <a:t> III (1960)</a:t>
          </a:r>
        </a:p>
        <a:p>
          <a:r>
            <a:rPr lang="en-US" b="1" dirty="0" err="1" smtClean="0">
              <a:latin typeface="Times New Roman" panose="02020603050405020304" pitchFamily="18" charset="0"/>
              <a:cs typeface="Times New Roman" panose="02020603050405020304" pitchFamily="18" charset="0"/>
            </a:rPr>
            <a:t>Nhiệm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chung</a:t>
          </a:r>
          <a:endParaRPr lang="en-US" b="1" dirty="0">
            <a:latin typeface="Times New Roman" panose="02020603050405020304" pitchFamily="18" charset="0"/>
            <a:cs typeface="Times New Roman" panose="02020603050405020304" pitchFamily="18" charset="0"/>
          </a:endParaRPr>
        </a:p>
      </dgm:t>
    </dgm:pt>
    <dgm:pt modelId="{D65C5E20-BB1E-4264-955C-DFB4B0FF545C}" type="parTrans" cxnId="{028876E8-EE99-45B0-A3D2-3DF2B197DABC}">
      <dgm:prSet/>
      <dgm:spPr/>
      <dgm:t>
        <a:bodyPr/>
        <a:lstStyle/>
        <a:p>
          <a:endParaRPr lang="en-US">
            <a:latin typeface="Times New Roman" panose="02020603050405020304" pitchFamily="18" charset="0"/>
            <a:cs typeface="Times New Roman" panose="02020603050405020304" pitchFamily="18" charset="0"/>
          </a:endParaRPr>
        </a:p>
      </dgm:t>
    </dgm:pt>
    <dgm:pt modelId="{A8264EA1-FC91-4286-8DA1-F92D4DA070DF}" type="sibTrans" cxnId="{028876E8-EE99-45B0-A3D2-3DF2B197DABC}">
      <dgm:prSet/>
      <dgm:spPr/>
      <dgm:t>
        <a:bodyPr/>
        <a:lstStyle/>
        <a:p>
          <a:endParaRPr lang="en-US">
            <a:latin typeface="Times New Roman" panose="02020603050405020304" pitchFamily="18" charset="0"/>
            <a:cs typeface="Times New Roman" panose="02020603050405020304" pitchFamily="18" charset="0"/>
          </a:endParaRPr>
        </a:p>
      </dgm:t>
    </dgm:pt>
    <dgm:pt modelId="{4EF80DE7-B58B-4F6F-ABC0-0FEA2BF83D95}">
      <dgm:prSet phldrT="[Text]"/>
      <dgm:spPr/>
      <dgm:t>
        <a:bodyPr/>
        <a:lstStyle/>
        <a:p>
          <a:r>
            <a:rPr lang="en-US" dirty="0" err="1" smtClean="0">
              <a:latin typeface="Times New Roman" panose="02020603050405020304" pitchFamily="18" charset="0"/>
              <a:cs typeface="Times New Roman" panose="02020603050405020304" pitchFamily="18" charset="0"/>
            </a:rPr>
            <a:t>Miền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bắc</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CM XHCN</a:t>
          </a:r>
          <a:endParaRPr lang="en-US" dirty="0">
            <a:latin typeface="Times New Roman" panose="02020603050405020304" pitchFamily="18" charset="0"/>
            <a:cs typeface="Times New Roman" panose="02020603050405020304" pitchFamily="18" charset="0"/>
          </a:endParaRPr>
        </a:p>
      </dgm:t>
    </dgm:pt>
    <dgm:pt modelId="{3A88D6A2-A905-44F2-AEAF-EE4347F926D3}" type="parTrans" cxnId="{3B5EF017-BEE1-4315-B8F3-56914A04B17D}">
      <dgm:prSet/>
      <dgm:spPr/>
      <dgm:t>
        <a:bodyPr/>
        <a:lstStyle/>
        <a:p>
          <a:endParaRPr lang="en-US">
            <a:latin typeface="Times New Roman" panose="02020603050405020304" pitchFamily="18" charset="0"/>
            <a:cs typeface="Times New Roman" panose="02020603050405020304" pitchFamily="18" charset="0"/>
          </a:endParaRPr>
        </a:p>
      </dgm:t>
    </dgm:pt>
    <dgm:pt modelId="{1EDFD253-9B7B-4F4F-85B6-4AE2460EE400}" type="sibTrans" cxnId="{3B5EF017-BEE1-4315-B8F3-56914A04B17D}">
      <dgm:prSet/>
      <dgm:spPr/>
      <dgm:t>
        <a:bodyPr/>
        <a:lstStyle/>
        <a:p>
          <a:endParaRPr lang="en-US">
            <a:latin typeface="Times New Roman" panose="02020603050405020304" pitchFamily="18" charset="0"/>
            <a:cs typeface="Times New Roman" panose="02020603050405020304" pitchFamily="18" charset="0"/>
          </a:endParaRPr>
        </a:p>
      </dgm:t>
    </dgm:pt>
    <dgm:pt modelId="{2314CFE5-C856-4403-BB19-C60A1E4C1218}">
      <dgm:prSet phldrT="[Text]"/>
      <dgm:spPr/>
      <dgm:t>
        <a:bodyPr/>
        <a:lstStyle/>
        <a:p>
          <a:r>
            <a:rPr lang="en-US" dirty="0" err="1" smtClean="0">
              <a:latin typeface="Times New Roman" panose="02020603050405020304" pitchFamily="18" charset="0"/>
              <a:cs typeface="Times New Roman" panose="02020603050405020304" pitchFamily="18" charset="0"/>
            </a:rPr>
            <a:t>Hậu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phương</a:t>
          </a:r>
          <a:endParaRPr lang="en-US" dirty="0">
            <a:latin typeface="Times New Roman" panose="02020603050405020304" pitchFamily="18" charset="0"/>
            <a:cs typeface="Times New Roman" panose="02020603050405020304" pitchFamily="18" charset="0"/>
          </a:endParaRPr>
        </a:p>
      </dgm:t>
    </dgm:pt>
    <dgm:pt modelId="{3AEAF6A4-C1A9-4D88-8CE8-F62F2C0A5A25}" type="parTrans" cxnId="{1B777C2D-FE39-4CF0-A00A-2CF98A3F34B7}">
      <dgm:prSet/>
      <dgm:spPr/>
      <dgm:t>
        <a:bodyPr/>
        <a:lstStyle/>
        <a:p>
          <a:endParaRPr lang="en-US">
            <a:latin typeface="Times New Roman" panose="02020603050405020304" pitchFamily="18" charset="0"/>
            <a:cs typeface="Times New Roman" panose="02020603050405020304" pitchFamily="18" charset="0"/>
          </a:endParaRPr>
        </a:p>
      </dgm:t>
    </dgm:pt>
    <dgm:pt modelId="{AFD95E04-F7A6-40DB-9BAA-9EBF8323007C}" type="sibTrans" cxnId="{1B777C2D-FE39-4CF0-A00A-2CF98A3F34B7}">
      <dgm:prSet/>
      <dgm:spPr/>
      <dgm:t>
        <a:bodyPr/>
        <a:lstStyle/>
        <a:p>
          <a:endParaRPr lang="en-US">
            <a:latin typeface="Times New Roman" panose="02020603050405020304" pitchFamily="18" charset="0"/>
            <a:cs typeface="Times New Roman" panose="02020603050405020304" pitchFamily="18" charset="0"/>
          </a:endParaRPr>
        </a:p>
      </dgm:t>
    </dgm:pt>
    <dgm:pt modelId="{50D07290-2E51-43EE-8DC0-AEA0E9F973B7}">
      <dgm:prSet phldrT="[Text]"/>
      <dgm:spPr/>
      <dgm:t>
        <a:bodyPr/>
        <a:lstStyle/>
        <a:p>
          <a:r>
            <a:rPr lang="en-US" dirty="0" err="1" smtClean="0">
              <a:latin typeface="Times New Roman" panose="02020603050405020304" pitchFamily="18" charset="0"/>
              <a:cs typeface="Times New Roman" panose="02020603050405020304" pitchFamily="18" charset="0"/>
            </a:rPr>
            <a:t>Quyết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endParaRPr lang="en-US" dirty="0">
            <a:latin typeface="Times New Roman" panose="02020603050405020304" pitchFamily="18" charset="0"/>
            <a:cs typeface="Times New Roman" panose="02020603050405020304" pitchFamily="18" charset="0"/>
          </a:endParaRPr>
        </a:p>
      </dgm:t>
    </dgm:pt>
    <dgm:pt modelId="{644A6240-3D9B-467B-81C5-BF50F98B7C07}" type="parTrans" cxnId="{7A540F4A-5F6B-4AE8-9096-F11AFC32316A}">
      <dgm:prSet/>
      <dgm:spPr/>
      <dgm:t>
        <a:bodyPr/>
        <a:lstStyle/>
        <a:p>
          <a:endParaRPr lang="en-US">
            <a:latin typeface="Times New Roman" panose="02020603050405020304" pitchFamily="18" charset="0"/>
            <a:cs typeface="Times New Roman" panose="02020603050405020304" pitchFamily="18" charset="0"/>
          </a:endParaRPr>
        </a:p>
      </dgm:t>
    </dgm:pt>
    <dgm:pt modelId="{5B83C12E-1D81-42C3-BC29-2BA270FE8C15}" type="sibTrans" cxnId="{7A540F4A-5F6B-4AE8-9096-F11AFC32316A}">
      <dgm:prSet/>
      <dgm:spPr/>
      <dgm:t>
        <a:bodyPr/>
        <a:lstStyle/>
        <a:p>
          <a:endParaRPr lang="en-US">
            <a:latin typeface="Times New Roman" panose="02020603050405020304" pitchFamily="18" charset="0"/>
            <a:cs typeface="Times New Roman" panose="02020603050405020304" pitchFamily="18" charset="0"/>
          </a:endParaRPr>
        </a:p>
      </dgm:t>
    </dgm:pt>
    <dgm:pt modelId="{618896E6-6DB1-45B5-A5F1-E10C5B848C88}">
      <dgm:prSet phldrT="[Text]"/>
      <dgm:spPr/>
      <dgm:t>
        <a:bodyPr/>
        <a:lstStyle/>
        <a:p>
          <a:r>
            <a:rPr lang="en-US" dirty="0" err="1" smtClean="0">
              <a:latin typeface="Times New Roman" panose="02020603050405020304" pitchFamily="18" charset="0"/>
              <a:cs typeface="Times New Roman" panose="02020603050405020304" pitchFamily="18" charset="0"/>
            </a:rPr>
            <a:t>Miền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nam</a:t>
          </a:r>
          <a:r>
            <a:rPr lang="en-US" dirty="0" smtClean="0">
              <a:latin typeface="Times New Roman" panose="02020603050405020304" pitchFamily="18" charset="0"/>
              <a:cs typeface="Times New Roman" panose="02020603050405020304" pitchFamily="18" charset="0"/>
            </a:rPr>
            <a:t>: GPMN,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quốc</a:t>
          </a:r>
          <a:endParaRPr lang="en-US" dirty="0">
            <a:latin typeface="Times New Roman" panose="02020603050405020304" pitchFamily="18" charset="0"/>
            <a:cs typeface="Times New Roman" panose="02020603050405020304" pitchFamily="18" charset="0"/>
          </a:endParaRPr>
        </a:p>
      </dgm:t>
    </dgm:pt>
    <dgm:pt modelId="{B7E66913-FA90-45B5-881B-F11807A9D0CA}" type="parTrans" cxnId="{D6DF8FAA-A1F8-4DB8-BDFC-1368D3639853}">
      <dgm:prSet/>
      <dgm:spPr/>
      <dgm:t>
        <a:bodyPr/>
        <a:lstStyle/>
        <a:p>
          <a:endParaRPr lang="en-US">
            <a:latin typeface="Times New Roman" panose="02020603050405020304" pitchFamily="18" charset="0"/>
            <a:cs typeface="Times New Roman" panose="02020603050405020304" pitchFamily="18" charset="0"/>
          </a:endParaRPr>
        </a:p>
      </dgm:t>
    </dgm:pt>
    <dgm:pt modelId="{98D387C6-2068-49B0-ADBC-54794287DBCC}" type="sibTrans" cxnId="{D6DF8FAA-A1F8-4DB8-BDFC-1368D3639853}">
      <dgm:prSet/>
      <dgm:spPr/>
      <dgm:t>
        <a:bodyPr/>
        <a:lstStyle/>
        <a:p>
          <a:endParaRPr lang="en-US">
            <a:latin typeface="Times New Roman" panose="02020603050405020304" pitchFamily="18" charset="0"/>
            <a:cs typeface="Times New Roman" panose="02020603050405020304" pitchFamily="18" charset="0"/>
          </a:endParaRPr>
        </a:p>
      </dgm:t>
    </dgm:pt>
    <dgm:pt modelId="{6586AD2B-29F2-4F82-8204-C4D9634FC270}">
      <dgm:prSet phldrT="[Text]"/>
      <dgm:spPr/>
      <dgm:t>
        <a:bodyPr/>
        <a:lstStyle/>
        <a:p>
          <a:r>
            <a:rPr lang="en-US" dirty="0" err="1" smtClean="0">
              <a:latin typeface="Times New Roman" panose="02020603050405020304" pitchFamily="18" charset="0"/>
              <a:cs typeface="Times New Roman" panose="02020603050405020304" pitchFamily="18" charset="0"/>
            </a:rPr>
            <a:t>Tiền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tuyến</a:t>
          </a:r>
          <a:endParaRPr lang="en-US" dirty="0">
            <a:latin typeface="Times New Roman" panose="02020603050405020304" pitchFamily="18" charset="0"/>
            <a:cs typeface="Times New Roman" panose="02020603050405020304" pitchFamily="18" charset="0"/>
          </a:endParaRPr>
        </a:p>
      </dgm:t>
    </dgm:pt>
    <dgm:pt modelId="{3AF11760-B304-4225-BB2D-986DFE0BE532}" type="parTrans" cxnId="{7E6729DE-E497-4009-A3BF-937165C91FA5}">
      <dgm:prSet/>
      <dgm:spPr/>
      <dgm:t>
        <a:bodyPr/>
        <a:lstStyle/>
        <a:p>
          <a:endParaRPr lang="en-US">
            <a:latin typeface="Times New Roman" panose="02020603050405020304" pitchFamily="18" charset="0"/>
            <a:cs typeface="Times New Roman" panose="02020603050405020304" pitchFamily="18" charset="0"/>
          </a:endParaRPr>
        </a:p>
      </dgm:t>
    </dgm:pt>
    <dgm:pt modelId="{89074B9C-5D87-4F24-A421-F3885D27199D}" type="sibTrans" cxnId="{7E6729DE-E497-4009-A3BF-937165C91FA5}">
      <dgm:prSet/>
      <dgm:spPr/>
      <dgm:t>
        <a:bodyPr/>
        <a:lstStyle/>
        <a:p>
          <a:endParaRPr lang="en-US">
            <a:latin typeface="Times New Roman" panose="02020603050405020304" pitchFamily="18" charset="0"/>
            <a:cs typeface="Times New Roman" panose="02020603050405020304" pitchFamily="18" charset="0"/>
          </a:endParaRPr>
        </a:p>
      </dgm:t>
    </dgm:pt>
    <dgm:pt modelId="{3A1DAF0D-1F07-4AF3-94B0-1B3B76A0DCEE}">
      <dgm:prSet/>
      <dgm:spPr/>
      <dgm:t>
        <a:bodyPr/>
        <a:lstStyle/>
        <a:p>
          <a:r>
            <a:rPr lang="en-US" dirty="0" err="1" smtClean="0">
              <a:latin typeface="Times New Roman" panose="02020603050405020304" pitchFamily="18" charset="0"/>
              <a:cs typeface="Times New Roman" panose="02020603050405020304" pitchFamily="18" charset="0"/>
            </a:rPr>
            <a:t>Quyết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tiếp</a:t>
          </a:r>
          <a:endParaRPr lang="en-US" dirty="0">
            <a:latin typeface="Times New Roman" panose="02020603050405020304" pitchFamily="18" charset="0"/>
            <a:cs typeface="Times New Roman" panose="02020603050405020304" pitchFamily="18" charset="0"/>
          </a:endParaRPr>
        </a:p>
      </dgm:t>
    </dgm:pt>
    <dgm:pt modelId="{3CFD5F12-18AC-4B41-9A9E-56A4C84F8019}" type="parTrans" cxnId="{E98ED1AE-D801-4107-B430-625BA1959509}">
      <dgm:prSet/>
      <dgm:spPr/>
      <dgm:t>
        <a:bodyPr/>
        <a:lstStyle/>
        <a:p>
          <a:endParaRPr lang="en-US">
            <a:latin typeface="Times New Roman" panose="02020603050405020304" pitchFamily="18" charset="0"/>
            <a:cs typeface="Times New Roman" panose="02020603050405020304" pitchFamily="18" charset="0"/>
          </a:endParaRPr>
        </a:p>
      </dgm:t>
    </dgm:pt>
    <dgm:pt modelId="{D664B1F9-44F6-4EAB-B684-140905E34B8E}" type="sibTrans" cxnId="{E98ED1AE-D801-4107-B430-625BA1959509}">
      <dgm:prSet/>
      <dgm:spPr/>
      <dgm:t>
        <a:bodyPr/>
        <a:lstStyle/>
        <a:p>
          <a:endParaRPr lang="en-US">
            <a:latin typeface="Times New Roman" panose="02020603050405020304" pitchFamily="18" charset="0"/>
            <a:cs typeface="Times New Roman" panose="02020603050405020304" pitchFamily="18" charset="0"/>
          </a:endParaRPr>
        </a:p>
      </dgm:t>
    </dgm:pt>
    <dgm:pt modelId="{F83CD3B6-9E4F-4B00-B795-2BF061EBAE81}" type="pres">
      <dgm:prSet presAssocID="{298D80D7-4055-44A7-8ED0-D3BC6992BBCD}" presName="hierChild1" presStyleCnt="0">
        <dgm:presLayoutVars>
          <dgm:chPref val="1"/>
          <dgm:dir/>
          <dgm:animOne val="branch"/>
          <dgm:animLvl val="lvl"/>
          <dgm:resizeHandles/>
        </dgm:presLayoutVars>
      </dgm:prSet>
      <dgm:spPr/>
      <dgm:t>
        <a:bodyPr/>
        <a:lstStyle/>
        <a:p>
          <a:endParaRPr lang="en-US"/>
        </a:p>
      </dgm:t>
    </dgm:pt>
    <dgm:pt modelId="{742C491E-882E-4395-85E1-507CACF3D5EB}" type="pres">
      <dgm:prSet presAssocID="{32082D00-FE71-4AC5-812C-F60C182E9D10}" presName="hierRoot1" presStyleCnt="0"/>
      <dgm:spPr/>
      <dgm:t>
        <a:bodyPr/>
        <a:lstStyle/>
        <a:p>
          <a:endParaRPr lang="en-US"/>
        </a:p>
      </dgm:t>
    </dgm:pt>
    <dgm:pt modelId="{79B6D976-CF95-4A0E-B26C-2291E7C0EE0C}" type="pres">
      <dgm:prSet presAssocID="{32082D00-FE71-4AC5-812C-F60C182E9D10}" presName="composite" presStyleCnt="0"/>
      <dgm:spPr/>
      <dgm:t>
        <a:bodyPr/>
        <a:lstStyle/>
        <a:p>
          <a:endParaRPr lang="en-US"/>
        </a:p>
      </dgm:t>
    </dgm:pt>
    <dgm:pt modelId="{17C200DF-7AE1-4A21-8873-1E812FF0E864}" type="pres">
      <dgm:prSet presAssocID="{32082D00-FE71-4AC5-812C-F60C182E9D10}" presName="background" presStyleLbl="node0" presStyleIdx="0" presStyleCnt="1"/>
      <dgm:spPr/>
      <dgm:t>
        <a:bodyPr/>
        <a:lstStyle/>
        <a:p>
          <a:endParaRPr lang="en-US"/>
        </a:p>
      </dgm:t>
    </dgm:pt>
    <dgm:pt modelId="{3CD72597-EE35-45EF-B240-D1A6E5B7CB31}" type="pres">
      <dgm:prSet presAssocID="{32082D00-FE71-4AC5-812C-F60C182E9D10}" presName="text" presStyleLbl="fgAcc0" presStyleIdx="0" presStyleCnt="1" custScaleX="239702" custScaleY="91467" custLinFactNeighborX="-12164" custLinFactNeighborY="-31432">
        <dgm:presLayoutVars>
          <dgm:chPref val="3"/>
        </dgm:presLayoutVars>
      </dgm:prSet>
      <dgm:spPr/>
      <dgm:t>
        <a:bodyPr/>
        <a:lstStyle/>
        <a:p>
          <a:endParaRPr lang="en-US"/>
        </a:p>
      </dgm:t>
    </dgm:pt>
    <dgm:pt modelId="{A813FA84-FF10-446E-A80D-5395D4421D7B}" type="pres">
      <dgm:prSet presAssocID="{32082D00-FE71-4AC5-812C-F60C182E9D10}" presName="hierChild2" presStyleCnt="0"/>
      <dgm:spPr/>
      <dgm:t>
        <a:bodyPr/>
        <a:lstStyle/>
        <a:p>
          <a:endParaRPr lang="en-US"/>
        </a:p>
      </dgm:t>
    </dgm:pt>
    <dgm:pt modelId="{E7D9A904-A262-4F1A-9253-49D5627EC172}" type="pres">
      <dgm:prSet presAssocID="{3A88D6A2-A905-44F2-AEAF-EE4347F926D3}" presName="Name10" presStyleLbl="parChTrans1D2" presStyleIdx="0" presStyleCnt="2"/>
      <dgm:spPr/>
      <dgm:t>
        <a:bodyPr/>
        <a:lstStyle/>
        <a:p>
          <a:endParaRPr lang="en-US"/>
        </a:p>
      </dgm:t>
    </dgm:pt>
    <dgm:pt modelId="{527E31BD-7B97-405C-A6E9-D1A62C1F908E}" type="pres">
      <dgm:prSet presAssocID="{4EF80DE7-B58B-4F6F-ABC0-0FEA2BF83D95}" presName="hierRoot2" presStyleCnt="0"/>
      <dgm:spPr/>
      <dgm:t>
        <a:bodyPr/>
        <a:lstStyle/>
        <a:p>
          <a:endParaRPr lang="en-US"/>
        </a:p>
      </dgm:t>
    </dgm:pt>
    <dgm:pt modelId="{D09CD0E5-41D6-4231-A936-C10603229F34}" type="pres">
      <dgm:prSet presAssocID="{4EF80DE7-B58B-4F6F-ABC0-0FEA2BF83D95}" presName="composite2" presStyleCnt="0"/>
      <dgm:spPr/>
      <dgm:t>
        <a:bodyPr/>
        <a:lstStyle/>
        <a:p>
          <a:endParaRPr lang="en-US"/>
        </a:p>
      </dgm:t>
    </dgm:pt>
    <dgm:pt modelId="{010B2B39-AD71-4577-8308-4F2C1BA0BF4D}" type="pres">
      <dgm:prSet presAssocID="{4EF80DE7-B58B-4F6F-ABC0-0FEA2BF83D95}" presName="background2" presStyleLbl="node2" presStyleIdx="0" presStyleCnt="2"/>
      <dgm:spPr/>
      <dgm:t>
        <a:bodyPr/>
        <a:lstStyle/>
        <a:p>
          <a:endParaRPr lang="en-US"/>
        </a:p>
      </dgm:t>
    </dgm:pt>
    <dgm:pt modelId="{E4C75DBE-7C55-4208-8C17-836E3F7CCE69}" type="pres">
      <dgm:prSet presAssocID="{4EF80DE7-B58B-4F6F-ABC0-0FEA2BF83D95}" presName="text2" presStyleLbl="fgAcc2" presStyleIdx="0" presStyleCnt="2" custScaleX="120333">
        <dgm:presLayoutVars>
          <dgm:chPref val="3"/>
        </dgm:presLayoutVars>
      </dgm:prSet>
      <dgm:spPr/>
      <dgm:t>
        <a:bodyPr/>
        <a:lstStyle/>
        <a:p>
          <a:endParaRPr lang="en-US"/>
        </a:p>
      </dgm:t>
    </dgm:pt>
    <dgm:pt modelId="{8E972DC4-C484-4D68-B68C-00CA63D5F902}" type="pres">
      <dgm:prSet presAssocID="{4EF80DE7-B58B-4F6F-ABC0-0FEA2BF83D95}" presName="hierChild3" presStyleCnt="0"/>
      <dgm:spPr/>
      <dgm:t>
        <a:bodyPr/>
        <a:lstStyle/>
        <a:p>
          <a:endParaRPr lang="en-US"/>
        </a:p>
      </dgm:t>
    </dgm:pt>
    <dgm:pt modelId="{0E07436E-1492-4211-9E7C-4B5D1034DF59}" type="pres">
      <dgm:prSet presAssocID="{3AEAF6A4-C1A9-4D88-8CE8-F62F2C0A5A25}" presName="Name17" presStyleLbl="parChTrans1D3" presStyleIdx="0" presStyleCnt="4"/>
      <dgm:spPr/>
      <dgm:t>
        <a:bodyPr/>
        <a:lstStyle/>
        <a:p>
          <a:endParaRPr lang="en-US"/>
        </a:p>
      </dgm:t>
    </dgm:pt>
    <dgm:pt modelId="{8A650C3B-11CB-4C36-B15F-EA471F6571DC}" type="pres">
      <dgm:prSet presAssocID="{2314CFE5-C856-4403-BB19-C60A1E4C1218}" presName="hierRoot3" presStyleCnt="0"/>
      <dgm:spPr/>
      <dgm:t>
        <a:bodyPr/>
        <a:lstStyle/>
        <a:p>
          <a:endParaRPr lang="en-US"/>
        </a:p>
      </dgm:t>
    </dgm:pt>
    <dgm:pt modelId="{C76A8205-76AC-4428-9F5A-9BDB6E8F4E3C}" type="pres">
      <dgm:prSet presAssocID="{2314CFE5-C856-4403-BB19-C60A1E4C1218}" presName="composite3" presStyleCnt="0"/>
      <dgm:spPr/>
      <dgm:t>
        <a:bodyPr/>
        <a:lstStyle/>
        <a:p>
          <a:endParaRPr lang="en-US"/>
        </a:p>
      </dgm:t>
    </dgm:pt>
    <dgm:pt modelId="{1C0DFE97-F46D-4127-8909-41000A67403A}" type="pres">
      <dgm:prSet presAssocID="{2314CFE5-C856-4403-BB19-C60A1E4C1218}" presName="background3" presStyleLbl="node3" presStyleIdx="0" presStyleCnt="4"/>
      <dgm:spPr/>
      <dgm:t>
        <a:bodyPr/>
        <a:lstStyle/>
        <a:p>
          <a:endParaRPr lang="en-US"/>
        </a:p>
      </dgm:t>
    </dgm:pt>
    <dgm:pt modelId="{B75A6827-EE17-4A35-9032-DE8CF577E579}" type="pres">
      <dgm:prSet presAssocID="{2314CFE5-C856-4403-BB19-C60A1E4C1218}" presName="text3" presStyleLbl="fgAcc3" presStyleIdx="0" presStyleCnt="4">
        <dgm:presLayoutVars>
          <dgm:chPref val="3"/>
        </dgm:presLayoutVars>
      </dgm:prSet>
      <dgm:spPr/>
      <dgm:t>
        <a:bodyPr/>
        <a:lstStyle/>
        <a:p>
          <a:endParaRPr lang="en-US"/>
        </a:p>
      </dgm:t>
    </dgm:pt>
    <dgm:pt modelId="{4AB73125-ACCD-44E7-B523-3D9BF80496AB}" type="pres">
      <dgm:prSet presAssocID="{2314CFE5-C856-4403-BB19-C60A1E4C1218}" presName="hierChild4" presStyleCnt="0"/>
      <dgm:spPr/>
      <dgm:t>
        <a:bodyPr/>
        <a:lstStyle/>
        <a:p>
          <a:endParaRPr lang="en-US"/>
        </a:p>
      </dgm:t>
    </dgm:pt>
    <dgm:pt modelId="{DDBCE52D-7DCE-4248-A4F8-E5737E54FB94}" type="pres">
      <dgm:prSet presAssocID="{644A6240-3D9B-467B-81C5-BF50F98B7C07}" presName="Name17" presStyleLbl="parChTrans1D3" presStyleIdx="1" presStyleCnt="4"/>
      <dgm:spPr/>
      <dgm:t>
        <a:bodyPr/>
        <a:lstStyle/>
        <a:p>
          <a:endParaRPr lang="en-US"/>
        </a:p>
      </dgm:t>
    </dgm:pt>
    <dgm:pt modelId="{B4BA5AF6-0F89-4085-9940-EC264A4071F4}" type="pres">
      <dgm:prSet presAssocID="{50D07290-2E51-43EE-8DC0-AEA0E9F973B7}" presName="hierRoot3" presStyleCnt="0"/>
      <dgm:spPr/>
      <dgm:t>
        <a:bodyPr/>
        <a:lstStyle/>
        <a:p>
          <a:endParaRPr lang="en-US"/>
        </a:p>
      </dgm:t>
    </dgm:pt>
    <dgm:pt modelId="{273B56BC-4237-42E4-8418-FECB913AB107}" type="pres">
      <dgm:prSet presAssocID="{50D07290-2E51-43EE-8DC0-AEA0E9F973B7}" presName="composite3" presStyleCnt="0"/>
      <dgm:spPr/>
      <dgm:t>
        <a:bodyPr/>
        <a:lstStyle/>
        <a:p>
          <a:endParaRPr lang="en-US"/>
        </a:p>
      </dgm:t>
    </dgm:pt>
    <dgm:pt modelId="{23CF7703-1641-4D05-ACF2-1781FC14857D}" type="pres">
      <dgm:prSet presAssocID="{50D07290-2E51-43EE-8DC0-AEA0E9F973B7}" presName="background3" presStyleLbl="node3" presStyleIdx="1" presStyleCnt="4"/>
      <dgm:spPr/>
      <dgm:t>
        <a:bodyPr/>
        <a:lstStyle/>
        <a:p>
          <a:endParaRPr lang="en-US"/>
        </a:p>
      </dgm:t>
    </dgm:pt>
    <dgm:pt modelId="{F6D71CFA-F4F0-4155-B1AC-69D97749EAA0}" type="pres">
      <dgm:prSet presAssocID="{50D07290-2E51-43EE-8DC0-AEA0E9F973B7}" presName="text3" presStyleLbl="fgAcc3" presStyleIdx="1" presStyleCnt="4">
        <dgm:presLayoutVars>
          <dgm:chPref val="3"/>
        </dgm:presLayoutVars>
      </dgm:prSet>
      <dgm:spPr/>
      <dgm:t>
        <a:bodyPr/>
        <a:lstStyle/>
        <a:p>
          <a:endParaRPr lang="en-US"/>
        </a:p>
      </dgm:t>
    </dgm:pt>
    <dgm:pt modelId="{212827AD-58AC-434F-BA95-B08363FBD089}" type="pres">
      <dgm:prSet presAssocID="{50D07290-2E51-43EE-8DC0-AEA0E9F973B7}" presName="hierChild4" presStyleCnt="0"/>
      <dgm:spPr/>
      <dgm:t>
        <a:bodyPr/>
        <a:lstStyle/>
        <a:p>
          <a:endParaRPr lang="en-US"/>
        </a:p>
      </dgm:t>
    </dgm:pt>
    <dgm:pt modelId="{80AC8104-913B-4D5E-B09F-B6E434E6B414}" type="pres">
      <dgm:prSet presAssocID="{B7E66913-FA90-45B5-881B-F11807A9D0CA}" presName="Name10" presStyleLbl="parChTrans1D2" presStyleIdx="1" presStyleCnt="2"/>
      <dgm:spPr/>
      <dgm:t>
        <a:bodyPr/>
        <a:lstStyle/>
        <a:p>
          <a:endParaRPr lang="en-US"/>
        </a:p>
      </dgm:t>
    </dgm:pt>
    <dgm:pt modelId="{98B9BB50-5CCC-48F3-B058-AE0BAB8E862A}" type="pres">
      <dgm:prSet presAssocID="{618896E6-6DB1-45B5-A5F1-E10C5B848C88}" presName="hierRoot2" presStyleCnt="0"/>
      <dgm:spPr/>
      <dgm:t>
        <a:bodyPr/>
        <a:lstStyle/>
        <a:p>
          <a:endParaRPr lang="en-US"/>
        </a:p>
      </dgm:t>
    </dgm:pt>
    <dgm:pt modelId="{39B8A3F2-F551-4D87-8580-B7726CF0CF6C}" type="pres">
      <dgm:prSet presAssocID="{618896E6-6DB1-45B5-A5F1-E10C5B848C88}" presName="composite2" presStyleCnt="0"/>
      <dgm:spPr/>
      <dgm:t>
        <a:bodyPr/>
        <a:lstStyle/>
        <a:p>
          <a:endParaRPr lang="en-US"/>
        </a:p>
      </dgm:t>
    </dgm:pt>
    <dgm:pt modelId="{4774D31D-AA1C-4D38-B40E-B2E0B103B933}" type="pres">
      <dgm:prSet presAssocID="{618896E6-6DB1-45B5-A5F1-E10C5B848C88}" presName="background2" presStyleLbl="node2" presStyleIdx="1" presStyleCnt="2"/>
      <dgm:spPr/>
      <dgm:t>
        <a:bodyPr/>
        <a:lstStyle/>
        <a:p>
          <a:endParaRPr lang="en-US"/>
        </a:p>
      </dgm:t>
    </dgm:pt>
    <dgm:pt modelId="{7C23EB18-3DE1-49DD-8AC8-6B9C49876001}" type="pres">
      <dgm:prSet presAssocID="{618896E6-6DB1-45B5-A5F1-E10C5B848C88}" presName="text2" presStyleLbl="fgAcc2" presStyleIdx="1" presStyleCnt="2" custLinFactNeighborX="27538" custLinFactNeighborY="-1818">
        <dgm:presLayoutVars>
          <dgm:chPref val="3"/>
        </dgm:presLayoutVars>
      </dgm:prSet>
      <dgm:spPr/>
      <dgm:t>
        <a:bodyPr/>
        <a:lstStyle/>
        <a:p>
          <a:endParaRPr lang="en-US"/>
        </a:p>
      </dgm:t>
    </dgm:pt>
    <dgm:pt modelId="{C80DE2AC-1710-4315-829D-A03BBE4D1700}" type="pres">
      <dgm:prSet presAssocID="{618896E6-6DB1-45B5-A5F1-E10C5B848C88}" presName="hierChild3" presStyleCnt="0"/>
      <dgm:spPr/>
      <dgm:t>
        <a:bodyPr/>
        <a:lstStyle/>
        <a:p>
          <a:endParaRPr lang="en-US"/>
        </a:p>
      </dgm:t>
    </dgm:pt>
    <dgm:pt modelId="{6928CAD7-2765-4198-A502-98404F301778}" type="pres">
      <dgm:prSet presAssocID="{3AF11760-B304-4225-BB2D-986DFE0BE532}" presName="Name17" presStyleLbl="parChTrans1D3" presStyleIdx="2" presStyleCnt="4"/>
      <dgm:spPr/>
      <dgm:t>
        <a:bodyPr/>
        <a:lstStyle/>
        <a:p>
          <a:endParaRPr lang="en-US"/>
        </a:p>
      </dgm:t>
    </dgm:pt>
    <dgm:pt modelId="{F211AC13-515A-45AF-9364-8C2FEE54C793}" type="pres">
      <dgm:prSet presAssocID="{6586AD2B-29F2-4F82-8204-C4D9634FC270}" presName="hierRoot3" presStyleCnt="0"/>
      <dgm:spPr/>
      <dgm:t>
        <a:bodyPr/>
        <a:lstStyle/>
        <a:p>
          <a:endParaRPr lang="en-US"/>
        </a:p>
      </dgm:t>
    </dgm:pt>
    <dgm:pt modelId="{58817F88-414B-413B-8397-E95E573F8DBA}" type="pres">
      <dgm:prSet presAssocID="{6586AD2B-29F2-4F82-8204-C4D9634FC270}" presName="composite3" presStyleCnt="0"/>
      <dgm:spPr/>
      <dgm:t>
        <a:bodyPr/>
        <a:lstStyle/>
        <a:p>
          <a:endParaRPr lang="en-US"/>
        </a:p>
      </dgm:t>
    </dgm:pt>
    <dgm:pt modelId="{06D5DF94-307E-4E4A-8A7E-4ACBAA6EBCC0}" type="pres">
      <dgm:prSet presAssocID="{6586AD2B-29F2-4F82-8204-C4D9634FC270}" presName="background3" presStyleLbl="node3" presStyleIdx="2" presStyleCnt="4"/>
      <dgm:spPr/>
      <dgm:t>
        <a:bodyPr/>
        <a:lstStyle/>
        <a:p>
          <a:endParaRPr lang="en-US"/>
        </a:p>
      </dgm:t>
    </dgm:pt>
    <dgm:pt modelId="{8A76CE6A-6934-4995-A57F-902BA4F6055E}" type="pres">
      <dgm:prSet presAssocID="{6586AD2B-29F2-4F82-8204-C4D9634FC270}" presName="text3" presStyleLbl="fgAcc3" presStyleIdx="2" presStyleCnt="4">
        <dgm:presLayoutVars>
          <dgm:chPref val="3"/>
        </dgm:presLayoutVars>
      </dgm:prSet>
      <dgm:spPr/>
      <dgm:t>
        <a:bodyPr/>
        <a:lstStyle/>
        <a:p>
          <a:endParaRPr lang="en-US"/>
        </a:p>
      </dgm:t>
    </dgm:pt>
    <dgm:pt modelId="{1666A21F-C965-4FE1-B75F-12F1DA27CC52}" type="pres">
      <dgm:prSet presAssocID="{6586AD2B-29F2-4F82-8204-C4D9634FC270}" presName="hierChild4" presStyleCnt="0"/>
      <dgm:spPr/>
      <dgm:t>
        <a:bodyPr/>
        <a:lstStyle/>
        <a:p>
          <a:endParaRPr lang="en-US"/>
        </a:p>
      </dgm:t>
    </dgm:pt>
    <dgm:pt modelId="{6A10358C-A452-4A9C-A4E4-B544F6E2D712}" type="pres">
      <dgm:prSet presAssocID="{3CFD5F12-18AC-4B41-9A9E-56A4C84F8019}" presName="Name17" presStyleLbl="parChTrans1D3" presStyleIdx="3" presStyleCnt="4"/>
      <dgm:spPr/>
      <dgm:t>
        <a:bodyPr/>
        <a:lstStyle/>
        <a:p>
          <a:endParaRPr lang="en-US"/>
        </a:p>
      </dgm:t>
    </dgm:pt>
    <dgm:pt modelId="{A7B5DB2F-5F79-4AAD-A534-5DDC095D1799}" type="pres">
      <dgm:prSet presAssocID="{3A1DAF0D-1F07-4AF3-94B0-1B3B76A0DCEE}" presName="hierRoot3" presStyleCnt="0"/>
      <dgm:spPr/>
      <dgm:t>
        <a:bodyPr/>
        <a:lstStyle/>
        <a:p>
          <a:endParaRPr lang="en-US"/>
        </a:p>
      </dgm:t>
    </dgm:pt>
    <dgm:pt modelId="{223A4A43-B45D-424E-B7AD-42A48DBAEB1F}" type="pres">
      <dgm:prSet presAssocID="{3A1DAF0D-1F07-4AF3-94B0-1B3B76A0DCEE}" presName="composite3" presStyleCnt="0"/>
      <dgm:spPr/>
      <dgm:t>
        <a:bodyPr/>
        <a:lstStyle/>
        <a:p>
          <a:endParaRPr lang="en-US"/>
        </a:p>
      </dgm:t>
    </dgm:pt>
    <dgm:pt modelId="{1D41796A-61A1-43FE-A3F3-86DB3CBAEB85}" type="pres">
      <dgm:prSet presAssocID="{3A1DAF0D-1F07-4AF3-94B0-1B3B76A0DCEE}" presName="background3" presStyleLbl="node3" presStyleIdx="3" presStyleCnt="4"/>
      <dgm:spPr/>
      <dgm:t>
        <a:bodyPr/>
        <a:lstStyle/>
        <a:p>
          <a:endParaRPr lang="en-US"/>
        </a:p>
      </dgm:t>
    </dgm:pt>
    <dgm:pt modelId="{84E05BB6-0EA4-4FB5-88BB-E7F51EECF2B5}" type="pres">
      <dgm:prSet presAssocID="{3A1DAF0D-1F07-4AF3-94B0-1B3B76A0DCEE}" presName="text3" presStyleLbl="fgAcc3" presStyleIdx="3" presStyleCnt="4" custLinFactNeighborX="2630" custLinFactNeighborY="773">
        <dgm:presLayoutVars>
          <dgm:chPref val="3"/>
        </dgm:presLayoutVars>
      </dgm:prSet>
      <dgm:spPr/>
      <dgm:t>
        <a:bodyPr/>
        <a:lstStyle/>
        <a:p>
          <a:endParaRPr lang="en-US"/>
        </a:p>
      </dgm:t>
    </dgm:pt>
    <dgm:pt modelId="{683258C6-AC6C-42DA-9CE4-37B14BC9C3A0}" type="pres">
      <dgm:prSet presAssocID="{3A1DAF0D-1F07-4AF3-94B0-1B3B76A0DCEE}" presName="hierChild4" presStyleCnt="0"/>
      <dgm:spPr/>
      <dgm:t>
        <a:bodyPr/>
        <a:lstStyle/>
        <a:p>
          <a:endParaRPr lang="en-US"/>
        </a:p>
      </dgm:t>
    </dgm:pt>
  </dgm:ptLst>
  <dgm:cxnLst>
    <dgm:cxn modelId="{F4611B58-1389-4F19-BFE7-AA40A327BCD3}" type="presOf" srcId="{3A88D6A2-A905-44F2-AEAF-EE4347F926D3}" destId="{E7D9A904-A262-4F1A-9253-49D5627EC172}" srcOrd="0" destOrd="0" presId="urn:microsoft.com/office/officeart/2005/8/layout/hierarchy1"/>
    <dgm:cxn modelId="{8D7774B5-774E-4CFE-8DAF-325034880554}" type="presOf" srcId="{6586AD2B-29F2-4F82-8204-C4D9634FC270}" destId="{8A76CE6A-6934-4995-A57F-902BA4F6055E}" srcOrd="0" destOrd="0" presId="urn:microsoft.com/office/officeart/2005/8/layout/hierarchy1"/>
    <dgm:cxn modelId="{284C7797-2C1A-4055-90E9-857D02AAC4E5}" type="presOf" srcId="{644A6240-3D9B-467B-81C5-BF50F98B7C07}" destId="{DDBCE52D-7DCE-4248-A4F8-E5737E54FB94}" srcOrd="0" destOrd="0" presId="urn:microsoft.com/office/officeart/2005/8/layout/hierarchy1"/>
    <dgm:cxn modelId="{028876E8-EE99-45B0-A3D2-3DF2B197DABC}" srcId="{298D80D7-4055-44A7-8ED0-D3BC6992BBCD}" destId="{32082D00-FE71-4AC5-812C-F60C182E9D10}" srcOrd="0" destOrd="0" parTransId="{D65C5E20-BB1E-4264-955C-DFB4B0FF545C}" sibTransId="{A8264EA1-FC91-4286-8DA1-F92D4DA070DF}"/>
    <dgm:cxn modelId="{5D54AD3C-BAC6-482F-BE49-D24DF9BAB554}" type="presOf" srcId="{618896E6-6DB1-45B5-A5F1-E10C5B848C88}" destId="{7C23EB18-3DE1-49DD-8AC8-6B9C49876001}" srcOrd="0" destOrd="0" presId="urn:microsoft.com/office/officeart/2005/8/layout/hierarchy1"/>
    <dgm:cxn modelId="{7E6729DE-E497-4009-A3BF-937165C91FA5}" srcId="{618896E6-6DB1-45B5-A5F1-E10C5B848C88}" destId="{6586AD2B-29F2-4F82-8204-C4D9634FC270}" srcOrd="0" destOrd="0" parTransId="{3AF11760-B304-4225-BB2D-986DFE0BE532}" sibTransId="{89074B9C-5D87-4F24-A421-F3885D27199D}"/>
    <dgm:cxn modelId="{D6DF8FAA-A1F8-4DB8-BDFC-1368D3639853}" srcId="{32082D00-FE71-4AC5-812C-F60C182E9D10}" destId="{618896E6-6DB1-45B5-A5F1-E10C5B848C88}" srcOrd="1" destOrd="0" parTransId="{B7E66913-FA90-45B5-881B-F11807A9D0CA}" sibTransId="{98D387C6-2068-49B0-ADBC-54794287DBCC}"/>
    <dgm:cxn modelId="{7A540F4A-5F6B-4AE8-9096-F11AFC32316A}" srcId="{4EF80DE7-B58B-4F6F-ABC0-0FEA2BF83D95}" destId="{50D07290-2E51-43EE-8DC0-AEA0E9F973B7}" srcOrd="1" destOrd="0" parTransId="{644A6240-3D9B-467B-81C5-BF50F98B7C07}" sibTransId="{5B83C12E-1D81-42C3-BC29-2BA270FE8C15}"/>
    <dgm:cxn modelId="{E98ED1AE-D801-4107-B430-625BA1959509}" srcId="{618896E6-6DB1-45B5-A5F1-E10C5B848C88}" destId="{3A1DAF0D-1F07-4AF3-94B0-1B3B76A0DCEE}" srcOrd="1" destOrd="0" parTransId="{3CFD5F12-18AC-4B41-9A9E-56A4C84F8019}" sibTransId="{D664B1F9-44F6-4EAB-B684-140905E34B8E}"/>
    <dgm:cxn modelId="{DA085CEF-51FA-4A15-87EA-036758178F66}" type="presOf" srcId="{3A1DAF0D-1F07-4AF3-94B0-1B3B76A0DCEE}" destId="{84E05BB6-0EA4-4FB5-88BB-E7F51EECF2B5}" srcOrd="0" destOrd="0" presId="urn:microsoft.com/office/officeart/2005/8/layout/hierarchy1"/>
    <dgm:cxn modelId="{3446C8D4-734C-41BB-97FA-8C53EAEF8D42}" type="presOf" srcId="{3AEAF6A4-C1A9-4D88-8CE8-F62F2C0A5A25}" destId="{0E07436E-1492-4211-9E7C-4B5D1034DF59}" srcOrd="0" destOrd="0" presId="urn:microsoft.com/office/officeart/2005/8/layout/hierarchy1"/>
    <dgm:cxn modelId="{F33940D5-F81F-43FD-8FA9-5F64E3C79CDB}" type="presOf" srcId="{32082D00-FE71-4AC5-812C-F60C182E9D10}" destId="{3CD72597-EE35-45EF-B240-D1A6E5B7CB31}" srcOrd="0" destOrd="0" presId="urn:microsoft.com/office/officeart/2005/8/layout/hierarchy1"/>
    <dgm:cxn modelId="{D062F749-C3EE-45C9-A311-96014DA94A0D}" type="presOf" srcId="{B7E66913-FA90-45B5-881B-F11807A9D0CA}" destId="{80AC8104-913B-4D5E-B09F-B6E434E6B414}" srcOrd="0" destOrd="0" presId="urn:microsoft.com/office/officeart/2005/8/layout/hierarchy1"/>
    <dgm:cxn modelId="{8AFB0988-F1D9-4515-9736-9D37C89C6876}" type="presOf" srcId="{298D80D7-4055-44A7-8ED0-D3BC6992BBCD}" destId="{F83CD3B6-9E4F-4B00-B795-2BF061EBAE81}" srcOrd="0" destOrd="0" presId="urn:microsoft.com/office/officeart/2005/8/layout/hierarchy1"/>
    <dgm:cxn modelId="{1B777C2D-FE39-4CF0-A00A-2CF98A3F34B7}" srcId="{4EF80DE7-B58B-4F6F-ABC0-0FEA2BF83D95}" destId="{2314CFE5-C856-4403-BB19-C60A1E4C1218}" srcOrd="0" destOrd="0" parTransId="{3AEAF6A4-C1A9-4D88-8CE8-F62F2C0A5A25}" sibTransId="{AFD95E04-F7A6-40DB-9BAA-9EBF8323007C}"/>
    <dgm:cxn modelId="{3E343C2D-6460-4F6E-A2AB-1BD6C97F3285}" type="presOf" srcId="{4EF80DE7-B58B-4F6F-ABC0-0FEA2BF83D95}" destId="{E4C75DBE-7C55-4208-8C17-836E3F7CCE69}" srcOrd="0" destOrd="0" presId="urn:microsoft.com/office/officeart/2005/8/layout/hierarchy1"/>
    <dgm:cxn modelId="{3B5EF017-BEE1-4315-B8F3-56914A04B17D}" srcId="{32082D00-FE71-4AC5-812C-F60C182E9D10}" destId="{4EF80DE7-B58B-4F6F-ABC0-0FEA2BF83D95}" srcOrd="0" destOrd="0" parTransId="{3A88D6A2-A905-44F2-AEAF-EE4347F926D3}" sibTransId="{1EDFD253-9B7B-4F4F-85B6-4AE2460EE400}"/>
    <dgm:cxn modelId="{11297065-1706-4B6D-B1C8-851DA91620E8}" type="presOf" srcId="{3AF11760-B304-4225-BB2D-986DFE0BE532}" destId="{6928CAD7-2765-4198-A502-98404F301778}" srcOrd="0" destOrd="0" presId="urn:microsoft.com/office/officeart/2005/8/layout/hierarchy1"/>
    <dgm:cxn modelId="{FC32A047-6538-46E7-AFE6-E05DFECFB3A2}" type="presOf" srcId="{3CFD5F12-18AC-4B41-9A9E-56A4C84F8019}" destId="{6A10358C-A452-4A9C-A4E4-B544F6E2D712}" srcOrd="0" destOrd="0" presId="urn:microsoft.com/office/officeart/2005/8/layout/hierarchy1"/>
    <dgm:cxn modelId="{50A11C83-EC19-4050-8D5A-A902762CC0DF}" type="presOf" srcId="{50D07290-2E51-43EE-8DC0-AEA0E9F973B7}" destId="{F6D71CFA-F4F0-4155-B1AC-69D97749EAA0}" srcOrd="0" destOrd="0" presId="urn:microsoft.com/office/officeart/2005/8/layout/hierarchy1"/>
    <dgm:cxn modelId="{135194F1-3AB1-4B2C-BF6C-85198EC0A400}" type="presOf" srcId="{2314CFE5-C856-4403-BB19-C60A1E4C1218}" destId="{B75A6827-EE17-4A35-9032-DE8CF577E579}" srcOrd="0" destOrd="0" presId="urn:microsoft.com/office/officeart/2005/8/layout/hierarchy1"/>
    <dgm:cxn modelId="{2E439BDE-49F4-433D-B9CC-8240B777DE7E}" type="presParOf" srcId="{F83CD3B6-9E4F-4B00-B795-2BF061EBAE81}" destId="{742C491E-882E-4395-85E1-507CACF3D5EB}" srcOrd="0" destOrd="0" presId="urn:microsoft.com/office/officeart/2005/8/layout/hierarchy1"/>
    <dgm:cxn modelId="{385543FC-DA20-496A-9E5D-3A704E17BDB6}" type="presParOf" srcId="{742C491E-882E-4395-85E1-507CACF3D5EB}" destId="{79B6D976-CF95-4A0E-B26C-2291E7C0EE0C}" srcOrd="0" destOrd="0" presId="urn:microsoft.com/office/officeart/2005/8/layout/hierarchy1"/>
    <dgm:cxn modelId="{562E1E52-4400-4819-BD95-8D22AD536B8A}" type="presParOf" srcId="{79B6D976-CF95-4A0E-B26C-2291E7C0EE0C}" destId="{17C200DF-7AE1-4A21-8873-1E812FF0E864}" srcOrd="0" destOrd="0" presId="urn:microsoft.com/office/officeart/2005/8/layout/hierarchy1"/>
    <dgm:cxn modelId="{3835B1C1-94B2-44EA-885D-84AE5AD3CBA3}" type="presParOf" srcId="{79B6D976-CF95-4A0E-B26C-2291E7C0EE0C}" destId="{3CD72597-EE35-45EF-B240-D1A6E5B7CB31}" srcOrd="1" destOrd="0" presId="urn:microsoft.com/office/officeart/2005/8/layout/hierarchy1"/>
    <dgm:cxn modelId="{430FB25E-435F-4745-BF0A-C4C3627A9E45}" type="presParOf" srcId="{742C491E-882E-4395-85E1-507CACF3D5EB}" destId="{A813FA84-FF10-446E-A80D-5395D4421D7B}" srcOrd="1" destOrd="0" presId="urn:microsoft.com/office/officeart/2005/8/layout/hierarchy1"/>
    <dgm:cxn modelId="{F62C1006-A7D0-46DB-B9B7-1C4EE7BBF404}" type="presParOf" srcId="{A813FA84-FF10-446E-A80D-5395D4421D7B}" destId="{E7D9A904-A262-4F1A-9253-49D5627EC172}" srcOrd="0" destOrd="0" presId="urn:microsoft.com/office/officeart/2005/8/layout/hierarchy1"/>
    <dgm:cxn modelId="{7A9D0BDB-3CB4-4249-B073-F0FEFEBB2438}" type="presParOf" srcId="{A813FA84-FF10-446E-A80D-5395D4421D7B}" destId="{527E31BD-7B97-405C-A6E9-D1A62C1F908E}" srcOrd="1" destOrd="0" presId="urn:microsoft.com/office/officeart/2005/8/layout/hierarchy1"/>
    <dgm:cxn modelId="{1D9572BB-BF53-4030-8C79-ACD4D86D4C9C}" type="presParOf" srcId="{527E31BD-7B97-405C-A6E9-D1A62C1F908E}" destId="{D09CD0E5-41D6-4231-A936-C10603229F34}" srcOrd="0" destOrd="0" presId="urn:microsoft.com/office/officeart/2005/8/layout/hierarchy1"/>
    <dgm:cxn modelId="{221CB6F3-BD04-4A9D-96C5-3C1EB5926F41}" type="presParOf" srcId="{D09CD0E5-41D6-4231-A936-C10603229F34}" destId="{010B2B39-AD71-4577-8308-4F2C1BA0BF4D}" srcOrd="0" destOrd="0" presId="urn:microsoft.com/office/officeart/2005/8/layout/hierarchy1"/>
    <dgm:cxn modelId="{99842F1C-0D89-4162-AB27-98B4AF006870}" type="presParOf" srcId="{D09CD0E5-41D6-4231-A936-C10603229F34}" destId="{E4C75DBE-7C55-4208-8C17-836E3F7CCE69}" srcOrd="1" destOrd="0" presId="urn:microsoft.com/office/officeart/2005/8/layout/hierarchy1"/>
    <dgm:cxn modelId="{41DB84B6-1623-43AE-A642-DC69A9A60A0F}" type="presParOf" srcId="{527E31BD-7B97-405C-A6E9-D1A62C1F908E}" destId="{8E972DC4-C484-4D68-B68C-00CA63D5F902}" srcOrd="1" destOrd="0" presId="urn:microsoft.com/office/officeart/2005/8/layout/hierarchy1"/>
    <dgm:cxn modelId="{074BA98E-A544-4FA5-9584-FB895764DE50}" type="presParOf" srcId="{8E972DC4-C484-4D68-B68C-00CA63D5F902}" destId="{0E07436E-1492-4211-9E7C-4B5D1034DF59}" srcOrd="0" destOrd="0" presId="urn:microsoft.com/office/officeart/2005/8/layout/hierarchy1"/>
    <dgm:cxn modelId="{24E23608-3B8D-45B6-BD07-04D3B645FADF}" type="presParOf" srcId="{8E972DC4-C484-4D68-B68C-00CA63D5F902}" destId="{8A650C3B-11CB-4C36-B15F-EA471F6571DC}" srcOrd="1" destOrd="0" presId="urn:microsoft.com/office/officeart/2005/8/layout/hierarchy1"/>
    <dgm:cxn modelId="{6C679833-A673-4F8C-885D-969DD48F7213}" type="presParOf" srcId="{8A650C3B-11CB-4C36-B15F-EA471F6571DC}" destId="{C76A8205-76AC-4428-9F5A-9BDB6E8F4E3C}" srcOrd="0" destOrd="0" presId="urn:microsoft.com/office/officeart/2005/8/layout/hierarchy1"/>
    <dgm:cxn modelId="{D7B52BF0-F7AF-4F86-83A6-65A38DAD3A65}" type="presParOf" srcId="{C76A8205-76AC-4428-9F5A-9BDB6E8F4E3C}" destId="{1C0DFE97-F46D-4127-8909-41000A67403A}" srcOrd="0" destOrd="0" presId="urn:microsoft.com/office/officeart/2005/8/layout/hierarchy1"/>
    <dgm:cxn modelId="{D7B261EE-C4FB-4CF2-845D-8AC9170301A5}" type="presParOf" srcId="{C76A8205-76AC-4428-9F5A-9BDB6E8F4E3C}" destId="{B75A6827-EE17-4A35-9032-DE8CF577E579}" srcOrd="1" destOrd="0" presId="urn:microsoft.com/office/officeart/2005/8/layout/hierarchy1"/>
    <dgm:cxn modelId="{9FF99E35-2117-492D-A5C4-77FF1ECF393A}" type="presParOf" srcId="{8A650C3B-11CB-4C36-B15F-EA471F6571DC}" destId="{4AB73125-ACCD-44E7-B523-3D9BF80496AB}" srcOrd="1" destOrd="0" presId="urn:microsoft.com/office/officeart/2005/8/layout/hierarchy1"/>
    <dgm:cxn modelId="{0A2DABEA-9FDF-4A18-8DB2-98B7918CE205}" type="presParOf" srcId="{8E972DC4-C484-4D68-B68C-00CA63D5F902}" destId="{DDBCE52D-7DCE-4248-A4F8-E5737E54FB94}" srcOrd="2" destOrd="0" presId="urn:microsoft.com/office/officeart/2005/8/layout/hierarchy1"/>
    <dgm:cxn modelId="{973B13AD-1D5D-499D-90F6-FF5AA14B0D21}" type="presParOf" srcId="{8E972DC4-C484-4D68-B68C-00CA63D5F902}" destId="{B4BA5AF6-0F89-4085-9940-EC264A4071F4}" srcOrd="3" destOrd="0" presId="urn:microsoft.com/office/officeart/2005/8/layout/hierarchy1"/>
    <dgm:cxn modelId="{31D332F7-07CB-4707-8079-F295DF979D89}" type="presParOf" srcId="{B4BA5AF6-0F89-4085-9940-EC264A4071F4}" destId="{273B56BC-4237-42E4-8418-FECB913AB107}" srcOrd="0" destOrd="0" presId="urn:microsoft.com/office/officeart/2005/8/layout/hierarchy1"/>
    <dgm:cxn modelId="{B0020B78-6258-49E4-BC54-1E0F879E4FCB}" type="presParOf" srcId="{273B56BC-4237-42E4-8418-FECB913AB107}" destId="{23CF7703-1641-4D05-ACF2-1781FC14857D}" srcOrd="0" destOrd="0" presId="urn:microsoft.com/office/officeart/2005/8/layout/hierarchy1"/>
    <dgm:cxn modelId="{2336C407-5F05-4F51-B055-39A59B56C1F0}" type="presParOf" srcId="{273B56BC-4237-42E4-8418-FECB913AB107}" destId="{F6D71CFA-F4F0-4155-B1AC-69D97749EAA0}" srcOrd="1" destOrd="0" presId="urn:microsoft.com/office/officeart/2005/8/layout/hierarchy1"/>
    <dgm:cxn modelId="{26221508-D353-4CEC-B24D-8EC4AA7BB97E}" type="presParOf" srcId="{B4BA5AF6-0F89-4085-9940-EC264A4071F4}" destId="{212827AD-58AC-434F-BA95-B08363FBD089}" srcOrd="1" destOrd="0" presId="urn:microsoft.com/office/officeart/2005/8/layout/hierarchy1"/>
    <dgm:cxn modelId="{7DE8EBA1-D4C2-43F2-9C61-C1C994E207E4}" type="presParOf" srcId="{A813FA84-FF10-446E-A80D-5395D4421D7B}" destId="{80AC8104-913B-4D5E-B09F-B6E434E6B414}" srcOrd="2" destOrd="0" presId="urn:microsoft.com/office/officeart/2005/8/layout/hierarchy1"/>
    <dgm:cxn modelId="{5EEAEABC-B79D-4487-9578-0026B77866C2}" type="presParOf" srcId="{A813FA84-FF10-446E-A80D-5395D4421D7B}" destId="{98B9BB50-5CCC-48F3-B058-AE0BAB8E862A}" srcOrd="3" destOrd="0" presId="urn:microsoft.com/office/officeart/2005/8/layout/hierarchy1"/>
    <dgm:cxn modelId="{643F2A13-E8E5-4204-A2FE-BA70F5AE2944}" type="presParOf" srcId="{98B9BB50-5CCC-48F3-B058-AE0BAB8E862A}" destId="{39B8A3F2-F551-4D87-8580-B7726CF0CF6C}" srcOrd="0" destOrd="0" presId="urn:microsoft.com/office/officeart/2005/8/layout/hierarchy1"/>
    <dgm:cxn modelId="{CB4FD85F-F1ED-4D5C-B072-AC0AF140F5CA}" type="presParOf" srcId="{39B8A3F2-F551-4D87-8580-B7726CF0CF6C}" destId="{4774D31D-AA1C-4D38-B40E-B2E0B103B933}" srcOrd="0" destOrd="0" presId="urn:microsoft.com/office/officeart/2005/8/layout/hierarchy1"/>
    <dgm:cxn modelId="{0702DF88-97A3-4351-AD89-385D0885C8D7}" type="presParOf" srcId="{39B8A3F2-F551-4D87-8580-B7726CF0CF6C}" destId="{7C23EB18-3DE1-49DD-8AC8-6B9C49876001}" srcOrd="1" destOrd="0" presId="urn:microsoft.com/office/officeart/2005/8/layout/hierarchy1"/>
    <dgm:cxn modelId="{B120913B-2777-4A2D-98B9-69D43A4E52DC}" type="presParOf" srcId="{98B9BB50-5CCC-48F3-B058-AE0BAB8E862A}" destId="{C80DE2AC-1710-4315-829D-A03BBE4D1700}" srcOrd="1" destOrd="0" presId="urn:microsoft.com/office/officeart/2005/8/layout/hierarchy1"/>
    <dgm:cxn modelId="{6EC49A55-ED32-4A2B-866E-A5A91D0B04A0}" type="presParOf" srcId="{C80DE2AC-1710-4315-829D-A03BBE4D1700}" destId="{6928CAD7-2765-4198-A502-98404F301778}" srcOrd="0" destOrd="0" presId="urn:microsoft.com/office/officeart/2005/8/layout/hierarchy1"/>
    <dgm:cxn modelId="{964FE29A-39EC-41E6-8232-A954D40C55DA}" type="presParOf" srcId="{C80DE2AC-1710-4315-829D-A03BBE4D1700}" destId="{F211AC13-515A-45AF-9364-8C2FEE54C793}" srcOrd="1" destOrd="0" presId="urn:microsoft.com/office/officeart/2005/8/layout/hierarchy1"/>
    <dgm:cxn modelId="{62865A1D-73C6-4C20-B9D8-16E873992620}" type="presParOf" srcId="{F211AC13-515A-45AF-9364-8C2FEE54C793}" destId="{58817F88-414B-413B-8397-E95E573F8DBA}" srcOrd="0" destOrd="0" presId="urn:microsoft.com/office/officeart/2005/8/layout/hierarchy1"/>
    <dgm:cxn modelId="{E3BB999D-98D7-477D-B6D6-01BC629F6811}" type="presParOf" srcId="{58817F88-414B-413B-8397-E95E573F8DBA}" destId="{06D5DF94-307E-4E4A-8A7E-4ACBAA6EBCC0}" srcOrd="0" destOrd="0" presId="urn:microsoft.com/office/officeart/2005/8/layout/hierarchy1"/>
    <dgm:cxn modelId="{53BA4728-B9AB-484E-A8D9-12CEDC4A016C}" type="presParOf" srcId="{58817F88-414B-413B-8397-E95E573F8DBA}" destId="{8A76CE6A-6934-4995-A57F-902BA4F6055E}" srcOrd="1" destOrd="0" presId="urn:microsoft.com/office/officeart/2005/8/layout/hierarchy1"/>
    <dgm:cxn modelId="{33AF068B-7B8D-4D57-B56A-7F654EABAF64}" type="presParOf" srcId="{F211AC13-515A-45AF-9364-8C2FEE54C793}" destId="{1666A21F-C965-4FE1-B75F-12F1DA27CC52}" srcOrd="1" destOrd="0" presId="urn:microsoft.com/office/officeart/2005/8/layout/hierarchy1"/>
    <dgm:cxn modelId="{7EED2996-8994-4E50-B475-3F8E6E690C5D}" type="presParOf" srcId="{C80DE2AC-1710-4315-829D-A03BBE4D1700}" destId="{6A10358C-A452-4A9C-A4E4-B544F6E2D712}" srcOrd="2" destOrd="0" presId="urn:microsoft.com/office/officeart/2005/8/layout/hierarchy1"/>
    <dgm:cxn modelId="{2D61B87D-F423-47D8-A054-2037B92C8E98}" type="presParOf" srcId="{C80DE2AC-1710-4315-829D-A03BBE4D1700}" destId="{A7B5DB2F-5F79-4AAD-A534-5DDC095D1799}" srcOrd="3" destOrd="0" presId="urn:microsoft.com/office/officeart/2005/8/layout/hierarchy1"/>
    <dgm:cxn modelId="{E319A05D-5475-4E6C-9DDB-86344ABF8A15}" type="presParOf" srcId="{A7B5DB2F-5F79-4AAD-A534-5DDC095D1799}" destId="{223A4A43-B45D-424E-B7AD-42A48DBAEB1F}" srcOrd="0" destOrd="0" presId="urn:microsoft.com/office/officeart/2005/8/layout/hierarchy1"/>
    <dgm:cxn modelId="{8C793338-CFBA-43D2-BD62-FDC89BEBBA7C}" type="presParOf" srcId="{223A4A43-B45D-424E-B7AD-42A48DBAEB1F}" destId="{1D41796A-61A1-43FE-A3F3-86DB3CBAEB85}" srcOrd="0" destOrd="0" presId="urn:microsoft.com/office/officeart/2005/8/layout/hierarchy1"/>
    <dgm:cxn modelId="{02CB3E4B-1A39-45B0-BB7F-867E438990A6}" type="presParOf" srcId="{223A4A43-B45D-424E-B7AD-42A48DBAEB1F}" destId="{84E05BB6-0EA4-4FB5-88BB-E7F51EECF2B5}" srcOrd="1" destOrd="0" presId="urn:microsoft.com/office/officeart/2005/8/layout/hierarchy1"/>
    <dgm:cxn modelId="{C88ACAC0-9B2C-4B64-A7EC-A176FFEE093E}" type="presParOf" srcId="{A7B5DB2F-5F79-4AAD-A534-5DDC095D1799}" destId="{683258C6-AC6C-42DA-9CE4-37B14BC9C3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6893C70-4844-4941-BC85-D5D25EBEE367}" type="doc">
      <dgm:prSet loTypeId="urn:microsoft.com/office/officeart/2005/8/layout/StepDownProcess" loCatId="process" qsTypeId="urn:microsoft.com/office/officeart/2005/8/quickstyle/3d2" qsCatId="3D" csTypeId="urn:microsoft.com/office/officeart/2005/8/colors/colorful5" csCatId="colorful" phldr="1"/>
      <dgm:spPr/>
      <dgm:t>
        <a:bodyPr/>
        <a:lstStyle/>
        <a:p>
          <a:endParaRPr lang="en-US"/>
        </a:p>
      </dgm:t>
    </dgm:pt>
    <dgm:pt modelId="{5CC42B0B-09CC-4CA5-B677-BCC39B8E25DF}">
      <dgm:prSet phldrT="[Text]"/>
      <dgm:spPr/>
      <dgm:t>
        <a:bodyPr/>
        <a:lstStyle/>
        <a:p>
          <a:r>
            <a:rPr lang="en-US" dirty="0" smtClean="0"/>
            <a:t>1</a:t>
          </a:r>
          <a:endParaRPr lang="en-US" dirty="0"/>
        </a:p>
      </dgm:t>
    </dgm:pt>
    <dgm:pt modelId="{D80E0005-79F0-4247-9610-F42CF06CE8FA}" type="parTrans" cxnId="{036DE239-E965-4A31-B26D-3CC3EB8F251D}">
      <dgm:prSet/>
      <dgm:spPr/>
      <dgm:t>
        <a:bodyPr/>
        <a:lstStyle/>
        <a:p>
          <a:endParaRPr lang="en-US"/>
        </a:p>
      </dgm:t>
    </dgm:pt>
    <dgm:pt modelId="{2AC9B473-A0B6-48FA-B2D4-AC45D380A44D}" type="sibTrans" cxnId="{036DE239-E965-4A31-B26D-3CC3EB8F251D}">
      <dgm:prSet/>
      <dgm:spPr/>
      <dgm:t>
        <a:bodyPr/>
        <a:lstStyle/>
        <a:p>
          <a:endParaRPr lang="en-US"/>
        </a:p>
      </dgm:t>
    </dgm:pt>
    <dgm:pt modelId="{3F6E3AB4-EFC7-4991-B8EE-9FE273F52D11}">
      <dgm:prSet phldrT="[Text]" custT="1"/>
      <dgm:spPr/>
      <dgm:t>
        <a:bodyPr/>
        <a:lstStyle/>
        <a:p>
          <a:r>
            <a:rPr lang="vi-VN" sz="2400" b="0" dirty="0" smtClean="0">
              <a:latin typeface="Times New Roman" panose="02020603050405020304" pitchFamily="18" charset="0"/>
              <a:cs typeface="Times New Roman" panose="02020603050405020304" pitchFamily="18" charset="0"/>
            </a:rPr>
            <a:t>Tạo được sức mạnh</a:t>
          </a:r>
          <a:r>
            <a:rPr lang="en-US" sz="2400" b="0" dirty="0" smtClean="0">
              <a:latin typeface="Times New Roman" panose="02020603050405020304" pitchFamily="18" charset="0"/>
              <a:cs typeface="Times New Roman" panose="02020603050405020304" pitchFamily="18" charset="0"/>
            </a:rPr>
            <a:t> </a:t>
          </a:r>
          <a:r>
            <a:rPr lang="vi-VN" sz="2400" b="0" dirty="0" smtClean="0">
              <a:latin typeface="Times New Roman" panose="02020603050405020304" pitchFamily="18" charset="0"/>
              <a:cs typeface="Times New Roman" panose="02020603050405020304" pitchFamily="18" charset="0"/>
            </a:rPr>
            <a:t>tổng hợp để giải phóng</a:t>
          </a:r>
          <a:r>
            <a:rPr lang="en-US" sz="2400" b="0" dirty="0" smtClean="0">
              <a:latin typeface="Times New Roman" panose="02020603050405020304" pitchFamily="18" charset="0"/>
              <a:cs typeface="Times New Roman" panose="02020603050405020304" pitchFamily="18" charset="0"/>
            </a:rPr>
            <a:t> </a:t>
          </a:r>
          <a:r>
            <a:rPr lang="vi-VN" sz="2400" b="0" dirty="0" smtClean="0">
              <a:latin typeface="Times New Roman" panose="02020603050405020304" pitchFamily="18" charset="0"/>
              <a:cs typeface="Times New Roman" panose="02020603050405020304" pitchFamily="18" charset="0"/>
            </a:rPr>
            <a:t>miền Nam,thống nhất Tổ quốc</a:t>
          </a:r>
          <a:endParaRPr lang="en-US" sz="2400" b="0" dirty="0">
            <a:latin typeface="Times New Roman" panose="02020603050405020304" pitchFamily="18" charset="0"/>
            <a:cs typeface="Times New Roman" panose="02020603050405020304" pitchFamily="18" charset="0"/>
          </a:endParaRPr>
        </a:p>
      </dgm:t>
    </dgm:pt>
    <dgm:pt modelId="{9A66B040-4DD9-455C-932B-F531FA273120}" type="parTrans" cxnId="{03B757BF-FA73-4BA3-B53F-90C4CCB3A4E2}">
      <dgm:prSet/>
      <dgm:spPr/>
      <dgm:t>
        <a:bodyPr/>
        <a:lstStyle/>
        <a:p>
          <a:endParaRPr lang="en-US"/>
        </a:p>
      </dgm:t>
    </dgm:pt>
    <dgm:pt modelId="{7EA0D385-CBB9-423E-8713-E5D09640E33A}" type="sibTrans" cxnId="{03B757BF-FA73-4BA3-B53F-90C4CCB3A4E2}">
      <dgm:prSet/>
      <dgm:spPr/>
      <dgm:t>
        <a:bodyPr/>
        <a:lstStyle/>
        <a:p>
          <a:endParaRPr lang="en-US"/>
        </a:p>
      </dgm:t>
    </dgm:pt>
    <dgm:pt modelId="{1DCE6C85-819B-4BA7-A2EE-787AEB53CF9F}">
      <dgm:prSet phldrT="[Text]"/>
      <dgm:spPr/>
      <dgm:t>
        <a:bodyPr/>
        <a:lstStyle/>
        <a:p>
          <a:r>
            <a:rPr lang="en-US" dirty="0" smtClean="0"/>
            <a:t>2</a:t>
          </a:r>
          <a:endParaRPr lang="en-US" dirty="0"/>
        </a:p>
      </dgm:t>
    </dgm:pt>
    <dgm:pt modelId="{DE1BD1A3-684E-4B69-87DA-97D6C0B1E210}" type="parTrans" cxnId="{38B67419-9E63-4E6E-873C-2CAEBFA5A3C3}">
      <dgm:prSet/>
      <dgm:spPr/>
      <dgm:t>
        <a:bodyPr/>
        <a:lstStyle/>
        <a:p>
          <a:endParaRPr lang="en-US"/>
        </a:p>
      </dgm:t>
    </dgm:pt>
    <dgm:pt modelId="{1DBD7834-085C-4FE2-909D-29B7298613E2}" type="sibTrans" cxnId="{38B67419-9E63-4E6E-873C-2CAEBFA5A3C3}">
      <dgm:prSet/>
      <dgm:spPr/>
      <dgm:t>
        <a:bodyPr/>
        <a:lstStyle/>
        <a:p>
          <a:endParaRPr lang="en-US"/>
        </a:p>
      </dgm:t>
    </dgm:pt>
    <dgm:pt modelId="{803BD6A8-4B18-46DF-92A0-CF52614ABBCE}">
      <dgm:prSet phldrT="[Text]" custT="1"/>
      <dgm:spPr/>
      <dgm:t>
        <a:bodyPr/>
        <a:lstStyle/>
        <a:p>
          <a:pPr algn="just"/>
          <a:r>
            <a:rPr lang="en-US" sz="2400" b="0" dirty="0" err="1" smtClean="0">
              <a:latin typeface="Times New Roman" panose="02020603050405020304" pitchFamily="18" charset="0"/>
              <a:cs typeface="Times New Roman" panose="02020603050405020304" pitchFamily="18" charset="0"/>
            </a:rPr>
            <a:t>Thể</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hiện</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tinh</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thần</a:t>
          </a:r>
          <a:r>
            <a:rPr lang="en-US" sz="2400" b="0" dirty="0" smtClean="0">
              <a:latin typeface="Times New Roman" panose="02020603050405020304" pitchFamily="18" charset="0"/>
              <a:cs typeface="Times New Roman" panose="02020603050405020304" pitchFamily="18" charset="0"/>
            </a:rPr>
            <a:t> </a:t>
          </a:r>
          <a:r>
            <a:rPr lang="vi-VN" sz="2400" b="0" dirty="0" smtClean="0">
              <a:latin typeface="Times New Roman" panose="02020603050405020304" pitchFamily="18" charset="0"/>
              <a:cs typeface="Times New Roman" panose="02020603050405020304" pitchFamily="18" charset="0"/>
            </a:rPr>
            <a:t>độc lập tự chủ </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sáng</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tạo</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của</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Đảng</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sáng</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tạo</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của</a:t>
          </a:r>
          <a:r>
            <a:rPr lang="en-US" sz="2400" b="0" dirty="0" smtClean="0">
              <a:latin typeface="Times New Roman" panose="02020603050405020304" pitchFamily="18" charset="0"/>
              <a:cs typeface="Times New Roman" panose="02020603050405020304" pitchFamily="18" charset="0"/>
            </a:rPr>
            <a:t> </a:t>
          </a:r>
          <a:r>
            <a:rPr lang="en-US" sz="2400" b="0" dirty="0" err="1" smtClean="0">
              <a:latin typeface="Times New Roman" panose="02020603050405020304" pitchFamily="18" charset="0"/>
              <a:cs typeface="Times New Roman" panose="02020603050405020304" pitchFamily="18" charset="0"/>
            </a:rPr>
            <a:t>Đảng</a:t>
          </a:r>
          <a:endParaRPr lang="en-US" sz="2400" b="0" dirty="0">
            <a:latin typeface="Times New Roman" panose="02020603050405020304" pitchFamily="18" charset="0"/>
            <a:cs typeface="Times New Roman" panose="02020603050405020304" pitchFamily="18" charset="0"/>
          </a:endParaRPr>
        </a:p>
      </dgm:t>
    </dgm:pt>
    <dgm:pt modelId="{BA2E7CB7-6D99-4A02-AC10-A81F6B46E7C9}" type="parTrans" cxnId="{ED8A0F34-E11B-4F60-A9DF-86573C111781}">
      <dgm:prSet/>
      <dgm:spPr/>
      <dgm:t>
        <a:bodyPr/>
        <a:lstStyle/>
        <a:p>
          <a:endParaRPr lang="en-US"/>
        </a:p>
      </dgm:t>
    </dgm:pt>
    <dgm:pt modelId="{87C64C4F-E5F0-47F8-B69B-73D7D0977228}" type="sibTrans" cxnId="{ED8A0F34-E11B-4F60-A9DF-86573C111781}">
      <dgm:prSet/>
      <dgm:spPr/>
      <dgm:t>
        <a:bodyPr/>
        <a:lstStyle/>
        <a:p>
          <a:endParaRPr lang="en-US"/>
        </a:p>
      </dgm:t>
    </dgm:pt>
    <dgm:pt modelId="{A4C8A5BF-7C14-4387-AA22-65F78DAF6443}">
      <dgm:prSet phldrT="[Text]"/>
      <dgm:spPr/>
      <dgm:t>
        <a:bodyPr/>
        <a:lstStyle/>
        <a:p>
          <a:r>
            <a:rPr lang="en-US" dirty="0" smtClean="0"/>
            <a:t>3</a:t>
          </a:r>
          <a:endParaRPr lang="en-US" dirty="0"/>
        </a:p>
      </dgm:t>
    </dgm:pt>
    <dgm:pt modelId="{FC50FFFB-A567-476A-883E-DE046A847701}" type="parTrans" cxnId="{6E2CFCB8-0C7E-4675-AFDA-33ED185C5380}">
      <dgm:prSet/>
      <dgm:spPr/>
      <dgm:t>
        <a:bodyPr/>
        <a:lstStyle/>
        <a:p>
          <a:endParaRPr lang="en-US"/>
        </a:p>
      </dgm:t>
    </dgm:pt>
    <dgm:pt modelId="{0F75788C-13BB-4AF7-85F5-5853E6E9DDFC}" type="sibTrans" cxnId="{6E2CFCB8-0C7E-4675-AFDA-33ED185C5380}">
      <dgm:prSet/>
      <dgm:spPr/>
      <dgm:t>
        <a:bodyPr/>
        <a:lstStyle/>
        <a:p>
          <a:endParaRPr lang="en-US"/>
        </a:p>
      </dgm:t>
    </dgm:pt>
    <dgm:pt modelId="{2CB4688D-7B81-469F-992D-0C6803E21E5A}">
      <dgm:prSet phldrT="[Text]" custT="1"/>
      <dgm:spPr/>
      <dgm:t>
        <a:bodyPr/>
        <a:lstStyle/>
        <a:p>
          <a:pPr algn="just"/>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sở</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Đảng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chỉ</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đạo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dân</a:t>
          </a:r>
          <a:r>
            <a:rPr lang="en-US" sz="2400" dirty="0" smtClean="0">
              <a:latin typeface="Times New Roman" panose="02020603050405020304" pitchFamily="18" charset="0"/>
              <a:cs typeface="Times New Roman" panose="02020603050405020304" pitchFamily="18" charset="0"/>
            </a:rPr>
            <a:t> ta </a:t>
          </a:r>
          <a:r>
            <a:rPr lang="en-US" sz="2400" dirty="0" err="1" smtClean="0">
              <a:latin typeface="Times New Roman" panose="02020603050405020304" pitchFamily="18" charset="0"/>
              <a:cs typeface="Times New Roman" panose="02020603050405020304" pitchFamily="18" charset="0"/>
            </a:rPr>
            <a:t>giành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lợi</a:t>
          </a:r>
          <a:r>
            <a:rPr lang="en-US" sz="2400" dirty="0" smtClean="0">
              <a:latin typeface="Times New Roman" panose="02020603050405020304" pitchFamily="18" charset="0"/>
              <a:cs typeface="Times New Roman" panose="02020603050405020304" pitchFamily="18" charset="0"/>
            </a:rPr>
            <a:t> ở 2 </a:t>
          </a:r>
          <a:r>
            <a:rPr lang="en-US" sz="2400" dirty="0" err="1" smtClean="0">
              <a:latin typeface="Times New Roman" panose="02020603050405020304" pitchFamily="18" charset="0"/>
              <a:cs typeface="Times New Roman" panose="02020603050405020304" pitchFamily="18" charset="0"/>
            </a:rPr>
            <a:t>miền</a:t>
          </a:r>
          <a:r>
            <a:rPr lang="en-US" sz="2400" dirty="0" smtClean="0">
              <a:latin typeface="Times New Roman" panose="02020603050405020304" pitchFamily="18" charset="0"/>
              <a:cs typeface="Times New Roman" panose="02020603050405020304" pitchFamily="18" charset="0"/>
            </a:rPr>
            <a:t> Nam – </a:t>
          </a:r>
          <a:r>
            <a:rPr lang="en-US" sz="2400" dirty="0" err="1" smtClean="0">
              <a:latin typeface="Times New Roman" panose="02020603050405020304" pitchFamily="18" charset="0"/>
              <a:cs typeface="Times New Roman" panose="02020603050405020304" pitchFamily="18" charset="0"/>
            </a:rPr>
            <a:t>Bắc</a:t>
          </a:r>
          <a:endParaRPr lang="en-US" sz="2400" dirty="0">
            <a:latin typeface="Times New Roman" panose="02020603050405020304" pitchFamily="18" charset="0"/>
            <a:cs typeface="Times New Roman" panose="02020603050405020304" pitchFamily="18" charset="0"/>
          </a:endParaRPr>
        </a:p>
      </dgm:t>
    </dgm:pt>
    <dgm:pt modelId="{3B41A809-4997-42D6-BA0D-6A54DE4C83D0}" type="parTrans" cxnId="{5B49B9FD-C9B9-45B7-9C7D-208FF6C8D25D}">
      <dgm:prSet/>
      <dgm:spPr/>
      <dgm:t>
        <a:bodyPr/>
        <a:lstStyle/>
        <a:p>
          <a:endParaRPr lang="en-US"/>
        </a:p>
      </dgm:t>
    </dgm:pt>
    <dgm:pt modelId="{6AED0EEF-B12A-49BC-9DBD-960139AD0819}" type="sibTrans" cxnId="{5B49B9FD-C9B9-45B7-9C7D-208FF6C8D25D}">
      <dgm:prSet/>
      <dgm:spPr/>
      <dgm:t>
        <a:bodyPr/>
        <a:lstStyle/>
        <a:p>
          <a:endParaRPr lang="en-US"/>
        </a:p>
      </dgm:t>
    </dgm:pt>
    <dgm:pt modelId="{2B4440EE-6F4E-4F87-B731-B1084BE24F36}">
      <dgm:prSet/>
      <dgm:spPr/>
      <dgm:t>
        <a:bodyPr/>
        <a:lstStyle/>
        <a:p>
          <a:pPr algn="l"/>
          <a:endParaRPr lang="en-US" sz="1200" b="1" dirty="0" smtClean="0">
            <a:solidFill>
              <a:schemeClr val="tx1"/>
            </a:solidFill>
          </a:endParaRPr>
        </a:p>
      </dgm:t>
    </dgm:pt>
    <dgm:pt modelId="{152E1B5D-2CE1-4712-86ED-2AF9CF0034FA}" type="parTrans" cxnId="{A60C16EE-4CD8-47C6-855C-E12D73979D03}">
      <dgm:prSet/>
      <dgm:spPr/>
      <dgm:t>
        <a:bodyPr/>
        <a:lstStyle/>
        <a:p>
          <a:endParaRPr lang="en-US"/>
        </a:p>
      </dgm:t>
    </dgm:pt>
    <dgm:pt modelId="{D78C2828-34DB-4A17-8749-7585C518126F}" type="sibTrans" cxnId="{A60C16EE-4CD8-47C6-855C-E12D73979D03}">
      <dgm:prSet/>
      <dgm:spPr/>
      <dgm:t>
        <a:bodyPr/>
        <a:lstStyle/>
        <a:p>
          <a:endParaRPr lang="en-US"/>
        </a:p>
      </dgm:t>
    </dgm:pt>
    <dgm:pt modelId="{504C2B91-440F-466C-9487-5BAB4E39AE3B}" type="pres">
      <dgm:prSet presAssocID="{86893C70-4844-4941-BC85-D5D25EBEE367}" presName="rootnode" presStyleCnt="0">
        <dgm:presLayoutVars>
          <dgm:chMax/>
          <dgm:chPref/>
          <dgm:dir/>
          <dgm:animLvl val="lvl"/>
        </dgm:presLayoutVars>
      </dgm:prSet>
      <dgm:spPr/>
      <dgm:t>
        <a:bodyPr/>
        <a:lstStyle/>
        <a:p>
          <a:endParaRPr lang="en-US"/>
        </a:p>
      </dgm:t>
    </dgm:pt>
    <dgm:pt modelId="{B0C7534D-21BF-4AD9-8E74-647CD7219A49}" type="pres">
      <dgm:prSet presAssocID="{5CC42B0B-09CC-4CA5-B677-BCC39B8E25DF}" presName="composite" presStyleCnt="0"/>
      <dgm:spPr/>
      <dgm:t>
        <a:bodyPr/>
        <a:lstStyle/>
        <a:p>
          <a:endParaRPr lang="en-US"/>
        </a:p>
      </dgm:t>
    </dgm:pt>
    <dgm:pt modelId="{6DFF2603-F0B4-44E2-908C-17E581E2ABA1}" type="pres">
      <dgm:prSet presAssocID="{5CC42B0B-09CC-4CA5-B677-BCC39B8E25DF}" presName="bentUpArrow1" presStyleLbl="alignImgPlace1" presStyleIdx="0" presStyleCnt="2" custLinFactNeighborX="34287" custLinFactNeighborY="-33805"/>
      <dgm:spPr/>
      <dgm:t>
        <a:bodyPr/>
        <a:lstStyle/>
        <a:p>
          <a:endParaRPr lang="en-US"/>
        </a:p>
      </dgm:t>
    </dgm:pt>
    <dgm:pt modelId="{272C912B-EDC9-4EC2-A919-8AE0CADA1E0A}" type="pres">
      <dgm:prSet presAssocID="{5CC42B0B-09CC-4CA5-B677-BCC39B8E25DF}" presName="ParentText" presStyleLbl="node1" presStyleIdx="0" presStyleCnt="3" custScaleX="56996" custScaleY="80906" custLinFactNeighborX="1315" custLinFactNeighborY="-25515">
        <dgm:presLayoutVars>
          <dgm:chMax val="1"/>
          <dgm:chPref val="1"/>
          <dgm:bulletEnabled val="1"/>
        </dgm:presLayoutVars>
      </dgm:prSet>
      <dgm:spPr/>
      <dgm:t>
        <a:bodyPr/>
        <a:lstStyle/>
        <a:p>
          <a:endParaRPr lang="en-US"/>
        </a:p>
      </dgm:t>
    </dgm:pt>
    <dgm:pt modelId="{263BFCAC-B470-489F-A29E-EBBB1FA509B6}" type="pres">
      <dgm:prSet presAssocID="{5CC42B0B-09CC-4CA5-B677-BCC39B8E25DF}" presName="ChildText" presStyleLbl="revTx" presStyleIdx="0" presStyleCnt="3" custScaleX="338201" custLinFactX="3304" custLinFactNeighborX="100000" custLinFactNeighborY="-25326">
        <dgm:presLayoutVars>
          <dgm:chMax val="0"/>
          <dgm:chPref val="0"/>
          <dgm:bulletEnabled val="1"/>
        </dgm:presLayoutVars>
      </dgm:prSet>
      <dgm:spPr/>
      <dgm:t>
        <a:bodyPr/>
        <a:lstStyle/>
        <a:p>
          <a:endParaRPr lang="en-US"/>
        </a:p>
      </dgm:t>
    </dgm:pt>
    <dgm:pt modelId="{594028E0-30C9-4325-80F7-F5F1CF6982A7}" type="pres">
      <dgm:prSet presAssocID="{2AC9B473-A0B6-48FA-B2D4-AC45D380A44D}" presName="sibTrans" presStyleCnt="0"/>
      <dgm:spPr/>
      <dgm:t>
        <a:bodyPr/>
        <a:lstStyle/>
        <a:p>
          <a:endParaRPr lang="en-US"/>
        </a:p>
      </dgm:t>
    </dgm:pt>
    <dgm:pt modelId="{491FF3D5-A35A-431D-9A21-3FF21E1C112E}" type="pres">
      <dgm:prSet presAssocID="{1DCE6C85-819B-4BA7-A2EE-787AEB53CF9F}" presName="composite" presStyleCnt="0"/>
      <dgm:spPr/>
      <dgm:t>
        <a:bodyPr/>
        <a:lstStyle/>
        <a:p>
          <a:endParaRPr lang="en-US"/>
        </a:p>
      </dgm:t>
    </dgm:pt>
    <dgm:pt modelId="{5BB81A52-8ABD-4D78-B70B-BE5A76CBD7E9}" type="pres">
      <dgm:prSet presAssocID="{1DCE6C85-819B-4BA7-A2EE-787AEB53CF9F}" presName="bentUpArrow1" presStyleLbl="alignImgPlace1" presStyleIdx="1" presStyleCnt="2" custLinFactNeighborX="7391" custLinFactNeighborY="695"/>
      <dgm:spPr/>
      <dgm:t>
        <a:bodyPr/>
        <a:lstStyle/>
        <a:p>
          <a:endParaRPr lang="en-US"/>
        </a:p>
      </dgm:t>
    </dgm:pt>
    <dgm:pt modelId="{67B7FD66-3085-4B36-8E8B-D7A83050FA9C}" type="pres">
      <dgm:prSet presAssocID="{1DCE6C85-819B-4BA7-A2EE-787AEB53CF9F}" presName="ParentText" presStyleLbl="node1" presStyleIdx="1" presStyleCnt="3" custScaleX="90280" custScaleY="51256" custLinFactNeighborX="-30855" custLinFactNeighborY="19376">
        <dgm:presLayoutVars>
          <dgm:chMax val="1"/>
          <dgm:chPref val="1"/>
          <dgm:bulletEnabled val="1"/>
        </dgm:presLayoutVars>
      </dgm:prSet>
      <dgm:spPr/>
      <dgm:t>
        <a:bodyPr/>
        <a:lstStyle/>
        <a:p>
          <a:endParaRPr lang="en-US"/>
        </a:p>
      </dgm:t>
    </dgm:pt>
    <dgm:pt modelId="{9B663013-CCF3-490E-8E38-D74DA9B806FE}" type="pres">
      <dgm:prSet presAssocID="{1DCE6C85-819B-4BA7-A2EE-787AEB53CF9F}" presName="ChildText" presStyleLbl="revTx" presStyleIdx="1" presStyleCnt="3" custScaleX="318890" custLinFactNeighborX="64019" custLinFactNeighborY="-23697">
        <dgm:presLayoutVars>
          <dgm:chMax val="0"/>
          <dgm:chPref val="0"/>
          <dgm:bulletEnabled val="1"/>
        </dgm:presLayoutVars>
      </dgm:prSet>
      <dgm:spPr/>
      <dgm:t>
        <a:bodyPr/>
        <a:lstStyle/>
        <a:p>
          <a:endParaRPr lang="en-US"/>
        </a:p>
      </dgm:t>
    </dgm:pt>
    <dgm:pt modelId="{5885E46E-2B12-4E09-A5D2-4C4CE36ECA34}" type="pres">
      <dgm:prSet presAssocID="{1DBD7834-085C-4FE2-909D-29B7298613E2}" presName="sibTrans" presStyleCnt="0"/>
      <dgm:spPr/>
      <dgm:t>
        <a:bodyPr/>
        <a:lstStyle/>
        <a:p>
          <a:endParaRPr lang="en-US"/>
        </a:p>
      </dgm:t>
    </dgm:pt>
    <dgm:pt modelId="{2B0A2D53-EFE2-4766-A5F1-DA4D1EA22445}" type="pres">
      <dgm:prSet presAssocID="{A4C8A5BF-7C14-4387-AA22-65F78DAF6443}" presName="composite" presStyleCnt="0"/>
      <dgm:spPr/>
      <dgm:t>
        <a:bodyPr/>
        <a:lstStyle/>
        <a:p>
          <a:endParaRPr lang="en-US"/>
        </a:p>
      </dgm:t>
    </dgm:pt>
    <dgm:pt modelId="{D7642ADB-F424-4AEA-86D9-52F32261AD8D}" type="pres">
      <dgm:prSet presAssocID="{A4C8A5BF-7C14-4387-AA22-65F78DAF6443}" presName="ParentText" presStyleLbl="node1" presStyleIdx="2" presStyleCnt="3" custScaleX="81988" custScaleY="47923" custLinFactNeighborX="-41270" custLinFactNeighborY="10457">
        <dgm:presLayoutVars>
          <dgm:chMax val="1"/>
          <dgm:chPref val="1"/>
          <dgm:bulletEnabled val="1"/>
        </dgm:presLayoutVars>
      </dgm:prSet>
      <dgm:spPr/>
      <dgm:t>
        <a:bodyPr/>
        <a:lstStyle/>
        <a:p>
          <a:endParaRPr lang="en-US"/>
        </a:p>
      </dgm:t>
    </dgm:pt>
    <dgm:pt modelId="{8FAFC321-AEBD-48D3-B438-CBC02B9EA761}" type="pres">
      <dgm:prSet presAssocID="{A4C8A5BF-7C14-4387-AA22-65F78DAF6443}" presName="FinalChildText" presStyleLbl="revTx" presStyleIdx="2" presStyleCnt="3" custScaleX="233475">
        <dgm:presLayoutVars>
          <dgm:chMax val="0"/>
          <dgm:chPref val="0"/>
          <dgm:bulletEnabled val="1"/>
        </dgm:presLayoutVars>
      </dgm:prSet>
      <dgm:spPr/>
      <dgm:t>
        <a:bodyPr/>
        <a:lstStyle/>
        <a:p>
          <a:endParaRPr lang="en-US"/>
        </a:p>
      </dgm:t>
    </dgm:pt>
  </dgm:ptLst>
  <dgm:cxnLst>
    <dgm:cxn modelId="{1418BD39-1A9F-47B5-98FC-EC943F6181A1}" type="presOf" srcId="{2CB4688D-7B81-469F-992D-0C6803E21E5A}" destId="{8FAFC321-AEBD-48D3-B438-CBC02B9EA761}" srcOrd="0" destOrd="0" presId="urn:microsoft.com/office/officeart/2005/8/layout/StepDownProcess"/>
    <dgm:cxn modelId="{456BDB09-786B-4701-AAC5-15CB30C10D73}" type="presOf" srcId="{A4C8A5BF-7C14-4387-AA22-65F78DAF6443}" destId="{D7642ADB-F424-4AEA-86D9-52F32261AD8D}" srcOrd="0" destOrd="0" presId="urn:microsoft.com/office/officeart/2005/8/layout/StepDownProcess"/>
    <dgm:cxn modelId="{5B49B9FD-C9B9-45B7-9C7D-208FF6C8D25D}" srcId="{A4C8A5BF-7C14-4387-AA22-65F78DAF6443}" destId="{2CB4688D-7B81-469F-992D-0C6803E21E5A}" srcOrd="0" destOrd="0" parTransId="{3B41A809-4997-42D6-BA0D-6A54DE4C83D0}" sibTransId="{6AED0EEF-B12A-49BC-9DBD-960139AD0819}"/>
    <dgm:cxn modelId="{6E2CFCB8-0C7E-4675-AFDA-33ED185C5380}" srcId="{86893C70-4844-4941-BC85-D5D25EBEE367}" destId="{A4C8A5BF-7C14-4387-AA22-65F78DAF6443}" srcOrd="2" destOrd="0" parTransId="{FC50FFFB-A567-476A-883E-DE046A847701}" sibTransId="{0F75788C-13BB-4AF7-85F5-5853E6E9DDFC}"/>
    <dgm:cxn modelId="{844AD272-4856-4982-8E8C-E52D630CBEEA}" type="presOf" srcId="{3F6E3AB4-EFC7-4991-B8EE-9FE273F52D11}" destId="{263BFCAC-B470-489F-A29E-EBBB1FA509B6}" srcOrd="0" destOrd="0" presId="urn:microsoft.com/office/officeart/2005/8/layout/StepDownProcess"/>
    <dgm:cxn modelId="{98A06D74-5265-4B48-BB52-C70F6E2B4FA7}" type="presOf" srcId="{86893C70-4844-4941-BC85-D5D25EBEE367}" destId="{504C2B91-440F-466C-9487-5BAB4E39AE3B}" srcOrd="0" destOrd="0" presId="urn:microsoft.com/office/officeart/2005/8/layout/StepDownProcess"/>
    <dgm:cxn modelId="{ED8A0F34-E11B-4F60-A9DF-86573C111781}" srcId="{1DCE6C85-819B-4BA7-A2EE-787AEB53CF9F}" destId="{803BD6A8-4B18-46DF-92A0-CF52614ABBCE}" srcOrd="0" destOrd="0" parTransId="{BA2E7CB7-6D99-4A02-AC10-A81F6B46E7C9}" sibTransId="{87C64C4F-E5F0-47F8-B69B-73D7D0977228}"/>
    <dgm:cxn modelId="{036DE239-E965-4A31-B26D-3CC3EB8F251D}" srcId="{86893C70-4844-4941-BC85-D5D25EBEE367}" destId="{5CC42B0B-09CC-4CA5-B677-BCC39B8E25DF}" srcOrd="0" destOrd="0" parTransId="{D80E0005-79F0-4247-9610-F42CF06CE8FA}" sibTransId="{2AC9B473-A0B6-48FA-B2D4-AC45D380A44D}"/>
    <dgm:cxn modelId="{87D3D21C-96AC-404D-98CF-07BDCBC8F1A3}" type="presOf" srcId="{2B4440EE-6F4E-4F87-B731-B1084BE24F36}" destId="{9B663013-CCF3-490E-8E38-D74DA9B806FE}" srcOrd="0" destOrd="1" presId="urn:microsoft.com/office/officeart/2005/8/layout/StepDownProcess"/>
    <dgm:cxn modelId="{799D9335-08A7-4038-8AF8-1C8E472AA26B}" type="presOf" srcId="{1DCE6C85-819B-4BA7-A2EE-787AEB53CF9F}" destId="{67B7FD66-3085-4B36-8E8B-D7A83050FA9C}" srcOrd="0" destOrd="0" presId="urn:microsoft.com/office/officeart/2005/8/layout/StepDownProcess"/>
    <dgm:cxn modelId="{089EDA96-28A1-4BC5-938D-962AD7EBCE10}" type="presOf" srcId="{803BD6A8-4B18-46DF-92A0-CF52614ABBCE}" destId="{9B663013-CCF3-490E-8E38-D74DA9B806FE}" srcOrd="0" destOrd="0" presId="urn:microsoft.com/office/officeart/2005/8/layout/StepDownProcess"/>
    <dgm:cxn modelId="{950EFA75-F8D7-4B9A-8F91-AAC75656C60A}" type="presOf" srcId="{5CC42B0B-09CC-4CA5-B677-BCC39B8E25DF}" destId="{272C912B-EDC9-4EC2-A919-8AE0CADA1E0A}" srcOrd="0" destOrd="0" presId="urn:microsoft.com/office/officeart/2005/8/layout/StepDownProcess"/>
    <dgm:cxn modelId="{38B67419-9E63-4E6E-873C-2CAEBFA5A3C3}" srcId="{86893C70-4844-4941-BC85-D5D25EBEE367}" destId="{1DCE6C85-819B-4BA7-A2EE-787AEB53CF9F}" srcOrd="1" destOrd="0" parTransId="{DE1BD1A3-684E-4B69-87DA-97D6C0B1E210}" sibTransId="{1DBD7834-085C-4FE2-909D-29B7298613E2}"/>
    <dgm:cxn modelId="{A60C16EE-4CD8-47C6-855C-E12D73979D03}" srcId="{1DCE6C85-819B-4BA7-A2EE-787AEB53CF9F}" destId="{2B4440EE-6F4E-4F87-B731-B1084BE24F36}" srcOrd="1" destOrd="0" parTransId="{152E1B5D-2CE1-4712-86ED-2AF9CF0034FA}" sibTransId="{D78C2828-34DB-4A17-8749-7585C518126F}"/>
    <dgm:cxn modelId="{03B757BF-FA73-4BA3-B53F-90C4CCB3A4E2}" srcId="{5CC42B0B-09CC-4CA5-B677-BCC39B8E25DF}" destId="{3F6E3AB4-EFC7-4991-B8EE-9FE273F52D11}" srcOrd="0" destOrd="0" parTransId="{9A66B040-4DD9-455C-932B-F531FA273120}" sibTransId="{7EA0D385-CBB9-423E-8713-E5D09640E33A}"/>
    <dgm:cxn modelId="{6FDEEAAB-279F-463D-B74F-E63BB3B9E1C6}" type="presParOf" srcId="{504C2B91-440F-466C-9487-5BAB4E39AE3B}" destId="{B0C7534D-21BF-4AD9-8E74-647CD7219A49}" srcOrd="0" destOrd="0" presId="urn:microsoft.com/office/officeart/2005/8/layout/StepDownProcess"/>
    <dgm:cxn modelId="{07872EA9-C5D5-4955-86BE-48EF36C13EC1}" type="presParOf" srcId="{B0C7534D-21BF-4AD9-8E74-647CD7219A49}" destId="{6DFF2603-F0B4-44E2-908C-17E581E2ABA1}" srcOrd="0" destOrd="0" presId="urn:microsoft.com/office/officeart/2005/8/layout/StepDownProcess"/>
    <dgm:cxn modelId="{646247CC-F670-4FE4-9886-93DB37EA3697}" type="presParOf" srcId="{B0C7534D-21BF-4AD9-8E74-647CD7219A49}" destId="{272C912B-EDC9-4EC2-A919-8AE0CADA1E0A}" srcOrd="1" destOrd="0" presId="urn:microsoft.com/office/officeart/2005/8/layout/StepDownProcess"/>
    <dgm:cxn modelId="{2C47E0E1-9DF9-4B41-A993-8BFD8DE3AC2B}" type="presParOf" srcId="{B0C7534D-21BF-4AD9-8E74-647CD7219A49}" destId="{263BFCAC-B470-489F-A29E-EBBB1FA509B6}" srcOrd="2" destOrd="0" presId="urn:microsoft.com/office/officeart/2005/8/layout/StepDownProcess"/>
    <dgm:cxn modelId="{0E2B42BA-72FB-4FC4-B4CA-4C8D5D09C1E6}" type="presParOf" srcId="{504C2B91-440F-466C-9487-5BAB4E39AE3B}" destId="{594028E0-30C9-4325-80F7-F5F1CF6982A7}" srcOrd="1" destOrd="0" presId="urn:microsoft.com/office/officeart/2005/8/layout/StepDownProcess"/>
    <dgm:cxn modelId="{62679F92-A1EE-46C2-A4A2-A0FC6B7BB778}" type="presParOf" srcId="{504C2B91-440F-466C-9487-5BAB4E39AE3B}" destId="{491FF3D5-A35A-431D-9A21-3FF21E1C112E}" srcOrd="2" destOrd="0" presId="urn:microsoft.com/office/officeart/2005/8/layout/StepDownProcess"/>
    <dgm:cxn modelId="{CFC4BEFA-05E8-4C2C-B227-717AC01D3DE7}" type="presParOf" srcId="{491FF3D5-A35A-431D-9A21-3FF21E1C112E}" destId="{5BB81A52-8ABD-4D78-B70B-BE5A76CBD7E9}" srcOrd="0" destOrd="0" presId="urn:microsoft.com/office/officeart/2005/8/layout/StepDownProcess"/>
    <dgm:cxn modelId="{2A7674FF-846E-4B5F-A482-A0D5D37708DE}" type="presParOf" srcId="{491FF3D5-A35A-431D-9A21-3FF21E1C112E}" destId="{67B7FD66-3085-4B36-8E8B-D7A83050FA9C}" srcOrd="1" destOrd="0" presId="urn:microsoft.com/office/officeart/2005/8/layout/StepDownProcess"/>
    <dgm:cxn modelId="{BD8F79FA-E7AC-4B4F-93F2-8A83C6A084E6}" type="presParOf" srcId="{491FF3D5-A35A-431D-9A21-3FF21E1C112E}" destId="{9B663013-CCF3-490E-8E38-D74DA9B806FE}" srcOrd="2" destOrd="0" presId="urn:microsoft.com/office/officeart/2005/8/layout/StepDownProcess"/>
    <dgm:cxn modelId="{0020FB35-81DA-44D6-AB56-A71866238A45}" type="presParOf" srcId="{504C2B91-440F-466C-9487-5BAB4E39AE3B}" destId="{5885E46E-2B12-4E09-A5D2-4C4CE36ECA34}" srcOrd="3" destOrd="0" presId="urn:microsoft.com/office/officeart/2005/8/layout/StepDownProcess"/>
    <dgm:cxn modelId="{208DA6E8-C49F-41A5-A167-6A33F7F9DEF5}" type="presParOf" srcId="{504C2B91-440F-466C-9487-5BAB4E39AE3B}" destId="{2B0A2D53-EFE2-4766-A5F1-DA4D1EA22445}" srcOrd="4" destOrd="0" presId="urn:microsoft.com/office/officeart/2005/8/layout/StepDownProcess"/>
    <dgm:cxn modelId="{9E3643B6-048E-484D-8F57-1283C73ABCE1}" type="presParOf" srcId="{2B0A2D53-EFE2-4766-A5F1-DA4D1EA22445}" destId="{D7642ADB-F424-4AEA-86D9-52F32261AD8D}" srcOrd="0" destOrd="0" presId="urn:microsoft.com/office/officeart/2005/8/layout/StepDownProcess"/>
    <dgm:cxn modelId="{B2E50D1A-DA23-44CC-98FC-17E564792B39}" type="presParOf" srcId="{2B0A2D53-EFE2-4766-A5F1-DA4D1EA22445}" destId="{8FAFC321-AEBD-48D3-B438-CBC02B9EA761}"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5B61E74-767E-4C4C-8A76-B5426FC23366}" type="doc">
      <dgm:prSet loTypeId="urn:microsoft.com/office/officeart/2005/8/layout/vList6" loCatId="list" qsTypeId="urn:microsoft.com/office/officeart/2005/8/quickstyle/3d2" qsCatId="3D" csTypeId="urn:microsoft.com/office/officeart/2005/8/colors/colorful3" csCatId="colorful" phldr="1"/>
      <dgm:spPr/>
      <dgm:t>
        <a:bodyPr/>
        <a:lstStyle/>
        <a:p>
          <a:endParaRPr lang="en-US"/>
        </a:p>
      </dgm:t>
    </dgm:pt>
    <dgm:pt modelId="{B209E228-713F-476B-B2A3-78C636DA8B4D}">
      <dgm:prSet phldrT="[Text]" custT="1"/>
      <dgm:spPr/>
      <dgm:t>
        <a:bodyPr/>
        <a:lstStyle/>
        <a:p>
          <a:r>
            <a:rPr lang="en-US" sz="2800" dirty="0" err="1" smtClean="0">
              <a:latin typeface="Times New Roman" panose="02020603050405020304" pitchFamily="18" charset="0"/>
              <a:cs typeface="Times New Roman" panose="02020603050405020304" pitchFamily="18" charset="0"/>
            </a:rPr>
            <a:t>Miền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Bắc</a:t>
          </a:r>
          <a:endParaRPr lang="en-US" sz="2800" dirty="0">
            <a:latin typeface="Times New Roman" panose="02020603050405020304" pitchFamily="18" charset="0"/>
            <a:cs typeface="Times New Roman" panose="02020603050405020304" pitchFamily="18" charset="0"/>
          </a:endParaRPr>
        </a:p>
      </dgm:t>
    </dgm:pt>
    <dgm:pt modelId="{CAF01FC0-E352-4D71-A46F-E2E4DE73DC4B}" type="parTrans" cxnId="{BA5B5523-F840-431F-8EF0-DE498CD2644B}">
      <dgm:prSet/>
      <dgm:spPr/>
      <dgm:t>
        <a:bodyPr/>
        <a:lstStyle/>
        <a:p>
          <a:endParaRPr lang="en-US" sz="1800">
            <a:latin typeface="Times New Roman" panose="02020603050405020304" pitchFamily="18" charset="0"/>
            <a:cs typeface="Times New Roman" panose="02020603050405020304" pitchFamily="18" charset="0"/>
          </a:endParaRPr>
        </a:p>
      </dgm:t>
    </dgm:pt>
    <dgm:pt modelId="{C93A7E36-5171-4ED5-BC94-24471B091217}" type="sibTrans" cxnId="{BA5B5523-F840-431F-8EF0-DE498CD2644B}">
      <dgm:prSet/>
      <dgm:spPr/>
      <dgm:t>
        <a:bodyPr/>
        <a:lstStyle/>
        <a:p>
          <a:endParaRPr lang="en-US" sz="1800">
            <a:latin typeface="Times New Roman" panose="02020603050405020304" pitchFamily="18" charset="0"/>
            <a:cs typeface="Times New Roman" panose="02020603050405020304" pitchFamily="18" charset="0"/>
          </a:endParaRPr>
        </a:p>
      </dgm:t>
    </dgm:pt>
    <dgm:pt modelId="{1C210F77-B6CF-4C37-B4FA-494D92CA45E0}">
      <dgm:prSet phldrT="[Text]" custT="1"/>
      <dgm:spPr/>
      <dgm:t>
        <a:bodyPr/>
        <a:lstStyle/>
        <a:p>
          <a:r>
            <a:rPr lang="en-US" sz="1800" dirty="0" err="1" smtClean="0">
              <a:latin typeface="Times New Roman" panose="02020603050405020304" pitchFamily="18" charset="0"/>
              <a:cs typeface="Times New Roman" panose="02020603050405020304" pitchFamily="18" charset="0"/>
            </a:rPr>
            <a:t>Thực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a:t>
          </a:r>
          <a:r>
            <a:rPr lang="en-US" sz="1800"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kế</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hoạch</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năm</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năm</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lần</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thứ</a:t>
          </a:r>
          <a:r>
            <a:rPr lang="en-US" sz="1800" i="1" dirty="0" smtClean="0">
              <a:latin typeface="Times New Roman" panose="02020603050405020304" pitchFamily="18" charset="0"/>
              <a:cs typeface="Times New Roman" panose="02020603050405020304" pitchFamily="18" charset="0"/>
            </a:rPr>
            <a:t> </a:t>
          </a:r>
          <a:r>
            <a:rPr lang="en-US" sz="1800" i="1" dirty="0" err="1" smtClean="0">
              <a:latin typeface="Times New Roman" panose="02020603050405020304" pitchFamily="18" charset="0"/>
              <a:cs typeface="Times New Roman" panose="02020603050405020304" pitchFamily="18" charset="0"/>
            </a:rPr>
            <a:t>nhất</a:t>
          </a:r>
          <a:r>
            <a:rPr lang="en-US" sz="1800" i="1" dirty="0" smtClean="0">
              <a:latin typeface="Times New Roman" panose="02020603050405020304" pitchFamily="18" charset="0"/>
              <a:cs typeface="Times New Roman" panose="02020603050405020304" pitchFamily="18" charset="0"/>
            </a:rPr>
            <a:t> (1961-1965)</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dgm:t>
    </dgm:pt>
    <dgm:pt modelId="{B831E85E-9D81-473A-8C75-1DB2D27B6242}" type="parTrans" cxnId="{CFAE7E73-5698-4FC0-BF00-3DA54DD3AF52}">
      <dgm:prSet/>
      <dgm:spPr/>
      <dgm:t>
        <a:bodyPr/>
        <a:lstStyle/>
        <a:p>
          <a:endParaRPr lang="en-US" sz="1800">
            <a:latin typeface="Times New Roman" panose="02020603050405020304" pitchFamily="18" charset="0"/>
            <a:cs typeface="Times New Roman" panose="02020603050405020304" pitchFamily="18" charset="0"/>
          </a:endParaRPr>
        </a:p>
      </dgm:t>
    </dgm:pt>
    <dgm:pt modelId="{38A3C32D-8484-4031-A7C1-5770C28EA727}" type="sibTrans" cxnId="{CFAE7E73-5698-4FC0-BF00-3DA54DD3AF52}">
      <dgm:prSet/>
      <dgm:spPr/>
      <dgm:t>
        <a:bodyPr/>
        <a:lstStyle/>
        <a:p>
          <a:endParaRPr lang="en-US" sz="1800">
            <a:latin typeface="Times New Roman" panose="02020603050405020304" pitchFamily="18" charset="0"/>
            <a:cs typeface="Times New Roman" panose="02020603050405020304" pitchFamily="18" charset="0"/>
          </a:endParaRPr>
        </a:p>
      </dgm:t>
    </dgm:pt>
    <dgm:pt modelId="{6B910A3D-F600-41C0-8F99-5EC8537A591B}">
      <dgm:prSet phldrT="[Text]" custT="1"/>
      <dgm:spPr/>
      <dgm:t>
        <a:bodyPr/>
        <a:lstStyle/>
        <a:p>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cường</a:t>
          </a:r>
          <a:r>
            <a:rPr lang="en-US" sz="1800" dirty="0" smtClean="0">
              <a:latin typeface="Times New Roman" panose="02020603050405020304" pitchFamily="18" charset="0"/>
              <a:cs typeface="Times New Roman" panose="02020603050405020304" pitchFamily="18" charset="0"/>
            </a:rPr>
            <a:t> chi </a:t>
          </a:r>
          <a:r>
            <a:rPr lang="en-US" sz="1800" dirty="0" err="1" smtClean="0">
              <a:latin typeface="Times New Roman" panose="02020603050405020304" pitchFamily="18" charset="0"/>
              <a:cs typeface="Times New Roman" panose="02020603050405020304" pitchFamily="18" charset="0"/>
            </a:rPr>
            <a:t>viện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miền</a:t>
          </a:r>
          <a:r>
            <a:rPr lang="en-US" sz="1800" dirty="0" smtClean="0">
              <a:latin typeface="Times New Roman" panose="02020603050405020304" pitchFamily="18" charset="0"/>
              <a:cs typeface="Times New Roman" panose="02020603050405020304" pitchFamily="18" charset="0"/>
            </a:rPr>
            <a:t> Nam</a:t>
          </a:r>
          <a:endParaRPr lang="en-US" sz="1800" dirty="0">
            <a:latin typeface="Times New Roman" panose="02020603050405020304" pitchFamily="18" charset="0"/>
            <a:cs typeface="Times New Roman" panose="02020603050405020304" pitchFamily="18" charset="0"/>
          </a:endParaRPr>
        </a:p>
      </dgm:t>
    </dgm:pt>
    <dgm:pt modelId="{26E111D9-998B-44CF-B6EB-B5348D57BD80}" type="parTrans" cxnId="{B34A0F18-435A-443F-87E2-285B71022870}">
      <dgm:prSet/>
      <dgm:spPr/>
      <dgm:t>
        <a:bodyPr/>
        <a:lstStyle/>
        <a:p>
          <a:endParaRPr lang="en-US" sz="1800">
            <a:latin typeface="Times New Roman" panose="02020603050405020304" pitchFamily="18" charset="0"/>
            <a:cs typeface="Times New Roman" panose="02020603050405020304" pitchFamily="18" charset="0"/>
          </a:endParaRPr>
        </a:p>
      </dgm:t>
    </dgm:pt>
    <dgm:pt modelId="{B841CDB1-5B40-4BF8-9F2F-EE247DA65A96}" type="sibTrans" cxnId="{B34A0F18-435A-443F-87E2-285B71022870}">
      <dgm:prSet/>
      <dgm:spPr/>
      <dgm:t>
        <a:bodyPr/>
        <a:lstStyle/>
        <a:p>
          <a:endParaRPr lang="en-US" sz="1800">
            <a:latin typeface="Times New Roman" panose="02020603050405020304" pitchFamily="18" charset="0"/>
            <a:cs typeface="Times New Roman" panose="02020603050405020304" pitchFamily="18" charset="0"/>
          </a:endParaRPr>
        </a:p>
      </dgm:t>
    </dgm:pt>
    <dgm:pt modelId="{613E5A5A-748D-4538-BBC0-49EBF6765D14}">
      <dgm:prSet phldrT="[Text]" custT="1"/>
      <dgm:spPr/>
      <dgm:t>
        <a:bodyPr/>
        <a:lstStyle/>
        <a:p>
          <a:r>
            <a:rPr lang="en-US" sz="2800" dirty="0" err="1" smtClean="0">
              <a:latin typeface="Times New Roman" panose="02020603050405020304" pitchFamily="18" charset="0"/>
              <a:cs typeface="Times New Roman" panose="02020603050405020304" pitchFamily="18" charset="0"/>
            </a:rPr>
            <a:t>Miền</a:t>
          </a:r>
          <a:r>
            <a:rPr lang="en-US" sz="2800" dirty="0" smtClean="0">
              <a:latin typeface="Times New Roman" panose="02020603050405020304" pitchFamily="18" charset="0"/>
              <a:cs typeface="Times New Roman" panose="02020603050405020304" pitchFamily="18" charset="0"/>
            </a:rPr>
            <a:t> Nam</a:t>
          </a:r>
          <a:endParaRPr lang="en-US" sz="2800" dirty="0">
            <a:latin typeface="Times New Roman" panose="02020603050405020304" pitchFamily="18" charset="0"/>
            <a:cs typeface="Times New Roman" panose="02020603050405020304" pitchFamily="18" charset="0"/>
          </a:endParaRPr>
        </a:p>
      </dgm:t>
    </dgm:pt>
    <dgm:pt modelId="{4C05E332-5BCB-4141-9651-D8CF85671A8E}" type="parTrans" cxnId="{AB916A62-6CBE-4499-A1F3-7247409D9DE0}">
      <dgm:prSet/>
      <dgm:spPr/>
      <dgm:t>
        <a:bodyPr/>
        <a:lstStyle/>
        <a:p>
          <a:endParaRPr lang="en-US" sz="1800">
            <a:latin typeface="Times New Roman" panose="02020603050405020304" pitchFamily="18" charset="0"/>
            <a:cs typeface="Times New Roman" panose="02020603050405020304" pitchFamily="18" charset="0"/>
          </a:endParaRPr>
        </a:p>
      </dgm:t>
    </dgm:pt>
    <dgm:pt modelId="{87021833-8CC4-4444-9A89-E54E5206F814}" type="sibTrans" cxnId="{AB916A62-6CBE-4499-A1F3-7247409D9DE0}">
      <dgm:prSet/>
      <dgm:spPr/>
      <dgm:t>
        <a:bodyPr/>
        <a:lstStyle/>
        <a:p>
          <a:endParaRPr lang="en-US" sz="1800">
            <a:latin typeface="Times New Roman" panose="02020603050405020304" pitchFamily="18" charset="0"/>
            <a:cs typeface="Times New Roman" panose="02020603050405020304" pitchFamily="18" charset="0"/>
          </a:endParaRPr>
        </a:p>
      </dgm:t>
    </dgm:pt>
    <dgm:pt modelId="{9B61E7F3-B6C1-4588-A1FD-236C8497D13A}">
      <dgm:prSet phldrT="[Text]" custT="1"/>
      <dgm:spPr/>
      <dgm:t>
        <a:bodyPr/>
        <a:lstStyle/>
        <a:p>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biệt</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60990A15-2C5B-4019-B4E9-EEF313DD2C24}" type="parTrans" cxnId="{00BF7048-E650-4240-ACF9-6E45AD889B0B}">
      <dgm:prSet/>
      <dgm:spPr/>
      <dgm:t>
        <a:bodyPr/>
        <a:lstStyle/>
        <a:p>
          <a:endParaRPr lang="en-US" sz="1800">
            <a:latin typeface="Times New Roman" panose="02020603050405020304" pitchFamily="18" charset="0"/>
            <a:cs typeface="Times New Roman" panose="02020603050405020304" pitchFamily="18" charset="0"/>
          </a:endParaRPr>
        </a:p>
      </dgm:t>
    </dgm:pt>
    <dgm:pt modelId="{A1572EAC-19E6-4389-AC55-15D7BCE74684}" type="sibTrans" cxnId="{00BF7048-E650-4240-ACF9-6E45AD889B0B}">
      <dgm:prSet/>
      <dgm:spPr/>
      <dgm:t>
        <a:bodyPr/>
        <a:lstStyle/>
        <a:p>
          <a:endParaRPr lang="en-US" sz="1800">
            <a:latin typeface="Times New Roman" panose="02020603050405020304" pitchFamily="18" charset="0"/>
            <a:cs typeface="Times New Roman" panose="02020603050405020304" pitchFamily="18" charset="0"/>
          </a:endParaRPr>
        </a:p>
      </dgm:t>
    </dgm:pt>
    <dgm:pt modelId="{E707FFC8-B3F5-4FBF-A0C7-3235D2164C81}">
      <dgm:prSet phldrT="[Text]" custT="1"/>
      <dgm:spPr/>
      <dgm:t>
        <a:bodyPr/>
        <a:lstStyle/>
        <a:p>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thuật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vận</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41A54E2F-1E9E-4F8B-A9D8-67DE1B64D6B4}" type="parTrans" cxnId="{14B871A1-1B74-40CB-8A62-35B81325FB3E}">
      <dgm:prSet/>
      <dgm:spPr/>
      <dgm:t>
        <a:bodyPr/>
        <a:lstStyle/>
        <a:p>
          <a:endParaRPr lang="en-US" sz="1800">
            <a:latin typeface="Times New Roman" panose="02020603050405020304" pitchFamily="18" charset="0"/>
            <a:cs typeface="Times New Roman" panose="02020603050405020304" pitchFamily="18" charset="0"/>
          </a:endParaRPr>
        </a:p>
      </dgm:t>
    </dgm:pt>
    <dgm:pt modelId="{BED90DC0-FAD8-4391-BFB1-BDB4955DBFC7}" type="sibTrans" cxnId="{14B871A1-1B74-40CB-8A62-35B81325FB3E}">
      <dgm:prSet/>
      <dgm:spPr/>
      <dgm:t>
        <a:bodyPr/>
        <a:lstStyle/>
        <a:p>
          <a:endParaRPr lang="en-US" sz="1800">
            <a:latin typeface="Times New Roman" panose="02020603050405020304" pitchFamily="18" charset="0"/>
            <a:cs typeface="Times New Roman" panose="02020603050405020304" pitchFamily="18" charset="0"/>
          </a:endParaRPr>
        </a:p>
      </dgm:t>
    </dgm:pt>
    <dgm:pt modelId="{137078B2-CF43-4D7C-AA50-9266C618FC74}">
      <dgm:prSet phldrT="[Text]" custT="1"/>
      <dgm:spPr/>
      <dgm:t>
        <a:bodyPr/>
        <a:lstStyle/>
        <a:p>
          <a:r>
            <a:rPr lang="en-US" sz="1800" dirty="0" err="1" smtClean="0">
              <a:latin typeface="Times New Roman" panose="02020603050405020304" pitchFamily="18" charset="0"/>
              <a:cs typeface="Times New Roman" panose="02020603050405020304" pitchFamily="18" charset="0"/>
            </a:rPr>
            <a:t>Bộ</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ra</a:t>
          </a:r>
          <a:r>
            <a:rPr lang="en-US" sz="1800" dirty="0" smtClean="0">
              <a:latin typeface="Times New Roman" panose="02020603050405020304" pitchFamily="18" charset="0"/>
              <a:cs typeface="Times New Roman" panose="02020603050405020304" pitchFamily="18" charset="0"/>
            </a:rPr>
            <a:t> </a:t>
          </a:r>
          <a:r>
            <a:rPr lang="fr-FR" sz="1800" dirty="0" err="1" smtClean="0">
              <a:latin typeface="Times New Roman" panose="02020603050405020304" pitchFamily="18" charset="0"/>
              <a:cs typeface="Times New Roman" panose="02020603050405020304" pitchFamily="18" charset="0"/>
            </a:rPr>
            <a:t>chỉ</a:t>
          </a:r>
          <a:r>
            <a:rPr lang="fr-FR" sz="1800" dirty="0" smtClean="0">
              <a:latin typeface="Times New Roman" panose="02020603050405020304" pitchFamily="18" charset="0"/>
              <a:cs typeface="Times New Roman" panose="02020603050405020304" pitchFamily="18" charset="0"/>
            </a:rPr>
            <a:t> </a:t>
          </a:r>
          <a:r>
            <a:rPr lang="fr-FR" sz="1800" dirty="0" err="1" smtClean="0">
              <a:latin typeface="Times New Roman" panose="02020603050405020304" pitchFamily="18" charset="0"/>
              <a:cs typeface="Times New Roman" panose="02020603050405020304" pitchFamily="18" charset="0"/>
            </a:rPr>
            <a:t>thị</a:t>
          </a:r>
          <a:r>
            <a:rPr lang="fr-FR" sz="1800" dirty="0" smtClean="0">
              <a:latin typeface="Times New Roman" panose="02020603050405020304" pitchFamily="18" charset="0"/>
              <a:cs typeface="Times New Roman" panose="02020603050405020304" pitchFamily="18" charset="0"/>
            </a:rPr>
            <a:t> </a:t>
          </a:r>
          <a:r>
            <a:rPr lang="fr-FR" sz="1800" dirty="0" err="1" smtClean="0">
              <a:latin typeface="Times New Roman" panose="02020603050405020304" pitchFamily="18" charset="0"/>
              <a:cs typeface="Times New Roman" panose="02020603050405020304" pitchFamily="18" charset="0"/>
            </a:rPr>
            <a:t>về</a:t>
          </a:r>
          <a:r>
            <a:rPr lang="fr-FR" sz="1800"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Phương</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hướng</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và</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nhiệm</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vụ</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công</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tác</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trước</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mắt</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của</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cách</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mạng</a:t>
          </a:r>
          <a:r>
            <a:rPr lang="fr-FR" sz="1800" i="1" dirty="0" smtClean="0">
              <a:latin typeface="Times New Roman" panose="02020603050405020304" pitchFamily="18" charset="0"/>
              <a:cs typeface="Times New Roman" panose="02020603050405020304" pitchFamily="18" charset="0"/>
            </a:rPr>
            <a:t> </a:t>
          </a:r>
          <a:r>
            <a:rPr lang="fr-FR" sz="1800" i="1" dirty="0" err="1" smtClean="0">
              <a:latin typeface="Times New Roman" panose="02020603050405020304" pitchFamily="18" charset="0"/>
              <a:cs typeface="Times New Roman" panose="02020603050405020304" pitchFamily="18" charset="0"/>
            </a:rPr>
            <a:t>miền</a:t>
          </a:r>
          <a:r>
            <a:rPr lang="fr-FR" sz="1800" i="1" dirty="0" smtClean="0">
              <a:latin typeface="Times New Roman" panose="02020603050405020304" pitchFamily="18" charset="0"/>
              <a:cs typeface="Times New Roman" panose="02020603050405020304" pitchFamily="18" charset="0"/>
            </a:rPr>
            <a:t> Nam</a:t>
          </a:r>
          <a:r>
            <a:rPr lang="fr-FR"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dgm:t>
    </dgm:pt>
    <dgm:pt modelId="{462B08C9-A959-430D-B8DB-30CC65274FDB}" type="parTrans" cxnId="{B2598FC9-558B-4C05-9C5E-C2F0A409145E}">
      <dgm:prSet/>
      <dgm:spPr/>
      <dgm:t>
        <a:bodyPr/>
        <a:lstStyle/>
        <a:p>
          <a:endParaRPr lang="en-US" sz="1800">
            <a:latin typeface="Times New Roman" panose="02020603050405020304" pitchFamily="18" charset="0"/>
            <a:cs typeface="Times New Roman" panose="02020603050405020304" pitchFamily="18" charset="0"/>
          </a:endParaRPr>
        </a:p>
      </dgm:t>
    </dgm:pt>
    <dgm:pt modelId="{17849A90-0613-416D-A4E7-609540240563}" type="sibTrans" cxnId="{B2598FC9-558B-4C05-9C5E-C2F0A409145E}">
      <dgm:prSet/>
      <dgm:spPr/>
      <dgm:t>
        <a:bodyPr/>
        <a:lstStyle/>
        <a:p>
          <a:endParaRPr lang="en-US" sz="1800">
            <a:latin typeface="Times New Roman" panose="02020603050405020304" pitchFamily="18" charset="0"/>
            <a:cs typeface="Times New Roman" panose="02020603050405020304" pitchFamily="18" charset="0"/>
          </a:endParaRPr>
        </a:p>
      </dgm:t>
    </dgm:pt>
    <dgm:pt modelId="{09ADE743-1710-4894-9E3C-187FC7ECC322}">
      <dgm:prSet phldrT="[Text]" custT="1"/>
      <dgm:spPr/>
      <dgm:t>
        <a:bodyPr/>
        <a:lstStyle/>
        <a:p>
          <a:endParaRPr lang="en-US" sz="1800" dirty="0">
            <a:latin typeface="Times New Roman" panose="02020603050405020304" pitchFamily="18" charset="0"/>
            <a:cs typeface="Times New Roman" panose="02020603050405020304" pitchFamily="18" charset="0"/>
          </a:endParaRPr>
        </a:p>
      </dgm:t>
    </dgm:pt>
    <dgm:pt modelId="{AB648F44-D525-42D7-AAA7-8BF417F848B5}" type="parTrans" cxnId="{A5618AD1-746B-486E-BDB9-BDAA74B4C28F}">
      <dgm:prSet/>
      <dgm:spPr/>
      <dgm:t>
        <a:bodyPr/>
        <a:lstStyle/>
        <a:p>
          <a:endParaRPr lang="en-US"/>
        </a:p>
      </dgm:t>
    </dgm:pt>
    <dgm:pt modelId="{592C59EC-34AD-43AD-B073-8ED3FE79D69A}" type="sibTrans" cxnId="{A5618AD1-746B-486E-BDB9-BDAA74B4C28F}">
      <dgm:prSet/>
      <dgm:spPr/>
      <dgm:t>
        <a:bodyPr/>
        <a:lstStyle/>
        <a:p>
          <a:endParaRPr lang="en-US"/>
        </a:p>
      </dgm:t>
    </dgm:pt>
    <dgm:pt modelId="{5B3B7396-BC65-4743-8D58-F02481A1DF0A}" type="pres">
      <dgm:prSet presAssocID="{F5B61E74-767E-4C4C-8A76-B5426FC23366}" presName="Name0" presStyleCnt="0">
        <dgm:presLayoutVars>
          <dgm:dir/>
          <dgm:animLvl val="lvl"/>
          <dgm:resizeHandles/>
        </dgm:presLayoutVars>
      </dgm:prSet>
      <dgm:spPr/>
      <dgm:t>
        <a:bodyPr/>
        <a:lstStyle/>
        <a:p>
          <a:endParaRPr lang="en-US"/>
        </a:p>
      </dgm:t>
    </dgm:pt>
    <dgm:pt modelId="{28D2EE4F-DE7A-4CC0-A475-C03F07F7A35B}" type="pres">
      <dgm:prSet presAssocID="{B209E228-713F-476B-B2A3-78C636DA8B4D}" presName="linNode" presStyleCnt="0"/>
      <dgm:spPr/>
    </dgm:pt>
    <dgm:pt modelId="{EE93ED03-E005-4902-818C-23A6967EDD1B}" type="pres">
      <dgm:prSet presAssocID="{B209E228-713F-476B-B2A3-78C636DA8B4D}" presName="parentShp" presStyleLbl="node1" presStyleIdx="0" presStyleCnt="2" custScaleX="74312" custLinFactNeighborX="-5505" custLinFactNeighborY="-3070">
        <dgm:presLayoutVars>
          <dgm:bulletEnabled val="1"/>
        </dgm:presLayoutVars>
      </dgm:prSet>
      <dgm:spPr/>
      <dgm:t>
        <a:bodyPr/>
        <a:lstStyle/>
        <a:p>
          <a:endParaRPr lang="en-US"/>
        </a:p>
      </dgm:t>
    </dgm:pt>
    <dgm:pt modelId="{881DDDC6-3D48-457A-BFF2-3A0DE2AD6E48}" type="pres">
      <dgm:prSet presAssocID="{B209E228-713F-476B-B2A3-78C636DA8B4D}" presName="childShp" presStyleLbl="bgAccFollowNode1" presStyleIdx="0" presStyleCnt="2" custScaleY="90449">
        <dgm:presLayoutVars>
          <dgm:bulletEnabled val="1"/>
        </dgm:presLayoutVars>
      </dgm:prSet>
      <dgm:spPr/>
      <dgm:t>
        <a:bodyPr/>
        <a:lstStyle/>
        <a:p>
          <a:endParaRPr lang="en-US"/>
        </a:p>
      </dgm:t>
    </dgm:pt>
    <dgm:pt modelId="{CF4AB1D6-F65C-448D-B68C-3484ADAC5580}" type="pres">
      <dgm:prSet presAssocID="{C93A7E36-5171-4ED5-BC94-24471B091217}" presName="spacing" presStyleCnt="0"/>
      <dgm:spPr/>
    </dgm:pt>
    <dgm:pt modelId="{85293AFE-20A7-4941-98FA-6107BEE2B1C3}" type="pres">
      <dgm:prSet presAssocID="{613E5A5A-748D-4538-BBC0-49EBF6765D14}" presName="linNode" presStyleCnt="0"/>
      <dgm:spPr/>
    </dgm:pt>
    <dgm:pt modelId="{D28BCDD3-7722-483E-9171-1CCF502A722B}" type="pres">
      <dgm:prSet presAssocID="{613E5A5A-748D-4538-BBC0-49EBF6765D14}" presName="parentShp" presStyleLbl="node1" presStyleIdx="1" presStyleCnt="2" custScaleX="78899" custLinFactNeighborX="-2446" custLinFactNeighborY="-6522">
        <dgm:presLayoutVars>
          <dgm:bulletEnabled val="1"/>
        </dgm:presLayoutVars>
      </dgm:prSet>
      <dgm:spPr/>
      <dgm:t>
        <a:bodyPr/>
        <a:lstStyle/>
        <a:p>
          <a:endParaRPr lang="en-US"/>
        </a:p>
      </dgm:t>
    </dgm:pt>
    <dgm:pt modelId="{70676CEC-6427-4DA5-A4C4-2A2DD416085F}" type="pres">
      <dgm:prSet presAssocID="{613E5A5A-748D-4538-BBC0-49EBF6765D14}" presName="childShp" presStyleLbl="bgAccFollowNode1" presStyleIdx="1" presStyleCnt="2" custLinFactNeighborX="467" custLinFactNeighborY="-10001">
        <dgm:presLayoutVars>
          <dgm:bulletEnabled val="1"/>
        </dgm:presLayoutVars>
      </dgm:prSet>
      <dgm:spPr/>
      <dgm:t>
        <a:bodyPr/>
        <a:lstStyle/>
        <a:p>
          <a:endParaRPr lang="en-US"/>
        </a:p>
      </dgm:t>
    </dgm:pt>
  </dgm:ptLst>
  <dgm:cxnLst>
    <dgm:cxn modelId="{AB916A62-6CBE-4499-A1F3-7247409D9DE0}" srcId="{F5B61E74-767E-4C4C-8A76-B5426FC23366}" destId="{613E5A5A-748D-4538-BBC0-49EBF6765D14}" srcOrd="1" destOrd="0" parTransId="{4C05E332-5BCB-4141-9651-D8CF85671A8E}" sibTransId="{87021833-8CC4-4444-9A89-E54E5206F814}"/>
    <dgm:cxn modelId="{07D4AD9F-E043-49EE-ACFA-B2C6626C943C}" type="presOf" srcId="{137078B2-CF43-4D7C-AA50-9266C618FC74}" destId="{70676CEC-6427-4DA5-A4C4-2A2DD416085F}" srcOrd="0" destOrd="2" presId="urn:microsoft.com/office/officeart/2005/8/layout/vList6"/>
    <dgm:cxn modelId="{D255C2B9-8F73-499E-ADE6-FDD502679F33}" type="presOf" srcId="{613E5A5A-748D-4538-BBC0-49EBF6765D14}" destId="{D28BCDD3-7722-483E-9171-1CCF502A722B}" srcOrd="0" destOrd="0" presId="urn:microsoft.com/office/officeart/2005/8/layout/vList6"/>
    <dgm:cxn modelId="{FF0CE486-5B39-45B7-A47A-F79606BA77CE}" type="presOf" srcId="{09ADE743-1710-4894-9E3C-187FC7ECC322}" destId="{881DDDC6-3D48-457A-BFF2-3A0DE2AD6E48}" srcOrd="0" destOrd="0" presId="urn:microsoft.com/office/officeart/2005/8/layout/vList6"/>
    <dgm:cxn modelId="{B2598FC9-558B-4C05-9C5E-C2F0A409145E}" srcId="{613E5A5A-748D-4538-BBC0-49EBF6765D14}" destId="{137078B2-CF43-4D7C-AA50-9266C618FC74}" srcOrd="2" destOrd="0" parTransId="{462B08C9-A959-430D-B8DB-30CC65274FDB}" sibTransId="{17849A90-0613-416D-A4E7-609540240563}"/>
    <dgm:cxn modelId="{00BF7048-E650-4240-ACF9-6E45AD889B0B}" srcId="{613E5A5A-748D-4538-BBC0-49EBF6765D14}" destId="{9B61E7F3-B6C1-4588-A1FD-236C8497D13A}" srcOrd="0" destOrd="0" parTransId="{60990A15-2C5B-4019-B4E9-EEF313DD2C24}" sibTransId="{A1572EAC-19E6-4389-AC55-15D7BCE74684}"/>
    <dgm:cxn modelId="{B34A0F18-435A-443F-87E2-285B71022870}" srcId="{B209E228-713F-476B-B2A3-78C636DA8B4D}" destId="{6B910A3D-F600-41C0-8F99-5EC8537A591B}" srcOrd="2" destOrd="0" parTransId="{26E111D9-998B-44CF-B6EB-B5348D57BD80}" sibTransId="{B841CDB1-5B40-4BF8-9F2F-EE247DA65A96}"/>
    <dgm:cxn modelId="{CFAE7E73-5698-4FC0-BF00-3DA54DD3AF52}" srcId="{B209E228-713F-476B-B2A3-78C636DA8B4D}" destId="{1C210F77-B6CF-4C37-B4FA-494D92CA45E0}" srcOrd="1" destOrd="0" parTransId="{B831E85E-9D81-473A-8C75-1DB2D27B6242}" sibTransId="{38A3C32D-8484-4031-A7C1-5770C28EA727}"/>
    <dgm:cxn modelId="{D907018D-FF67-4D13-A9E8-6838503D7CE3}" type="presOf" srcId="{6B910A3D-F600-41C0-8F99-5EC8537A591B}" destId="{881DDDC6-3D48-457A-BFF2-3A0DE2AD6E48}" srcOrd="0" destOrd="2" presId="urn:microsoft.com/office/officeart/2005/8/layout/vList6"/>
    <dgm:cxn modelId="{47C89589-176D-4B81-9A67-1396415C38F6}" type="presOf" srcId="{9B61E7F3-B6C1-4588-A1FD-236C8497D13A}" destId="{70676CEC-6427-4DA5-A4C4-2A2DD416085F}" srcOrd="0" destOrd="0" presId="urn:microsoft.com/office/officeart/2005/8/layout/vList6"/>
    <dgm:cxn modelId="{BA5B5523-F840-431F-8EF0-DE498CD2644B}" srcId="{F5B61E74-767E-4C4C-8A76-B5426FC23366}" destId="{B209E228-713F-476B-B2A3-78C636DA8B4D}" srcOrd="0" destOrd="0" parTransId="{CAF01FC0-E352-4D71-A46F-E2E4DE73DC4B}" sibTransId="{C93A7E36-5171-4ED5-BC94-24471B091217}"/>
    <dgm:cxn modelId="{A5618AD1-746B-486E-BDB9-BDAA74B4C28F}" srcId="{B209E228-713F-476B-B2A3-78C636DA8B4D}" destId="{09ADE743-1710-4894-9E3C-187FC7ECC322}" srcOrd="0" destOrd="0" parTransId="{AB648F44-D525-42D7-AAA7-8BF417F848B5}" sibTransId="{592C59EC-34AD-43AD-B073-8ED3FE79D69A}"/>
    <dgm:cxn modelId="{17209BE4-7EB0-4B30-8A80-4A315EB5DF01}" type="presOf" srcId="{E707FFC8-B3F5-4FBF-A0C7-3235D2164C81}" destId="{70676CEC-6427-4DA5-A4C4-2A2DD416085F}" srcOrd="0" destOrd="1" presId="urn:microsoft.com/office/officeart/2005/8/layout/vList6"/>
    <dgm:cxn modelId="{88EC9D69-E5DF-494D-A367-9E36CA35293C}" type="presOf" srcId="{1C210F77-B6CF-4C37-B4FA-494D92CA45E0}" destId="{881DDDC6-3D48-457A-BFF2-3A0DE2AD6E48}" srcOrd="0" destOrd="1" presId="urn:microsoft.com/office/officeart/2005/8/layout/vList6"/>
    <dgm:cxn modelId="{AD42A91F-E108-4BE9-B818-57B36D1A5AC2}" type="presOf" srcId="{B209E228-713F-476B-B2A3-78C636DA8B4D}" destId="{EE93ED03-E005-4902-818C-23A6967EDD1B}" srcOrd="0" destOrd="0" presId="urn:microsoft.com/office/officeart/2005/8/layout/vList6"/>
    <dgm:cxn modelId="{5CB5086B-A355-40F4-BEBE-7FE8217980EA}" type="presOf" srcId="{F5B61E74-767E-4C4C-8A76-B5426FC23366}" destId="{5B3B7396-BC65-4743-8D58-F02481A1DF0A}" srcOrd="0" destOrd="0" presId="urn:microsoft.com/office/officeart/2005/8/layout/vList6"/>
    <dgm:cxn modelId="{14B871A1-1B74-40CB-8A62-35B81325FB3E}" srcId="{613E5A5A-748D-4538-BBC0-49EBF6765D14}" destId="{E707FFC8-B3F5-4FBF-A0C7-3235D2164C81}" srcOrd="1" destOrd="0" parTransId="{41A54E2F-1E9E-4F8B-A9D8-67DE1B64D6B4}" sibTransId="{BED90DC0-FAD8-4391-BFB1-BDB4955DBFC7}"/>
    <dgm:cxn modelId="{47122B38-16F9-4B00-A099-7774C83BB9E4}" type="presParOf" srcId="{5B3B7396-BC65-4743-8D58-F02481A1DF0A}" destId="{28D2EE4F-DE7A-4CC0-A475-C03F07F7A35B}" srcOrd="0" destOrd="0" presId="urn:microsoft.com/office/officeart/2005/8/layout/vList6"/>
    <dgm:cxn modelId="{50567F89-91D4-4672-B9D1-D0EF40E51F44}" type="presParOf" srcId="{28D2EE4F-DE7A-4CC0-A475-C03F07F7A35B}" destId="{EE93ED03-E005-4902-818C-23A6967EDD1B}" srcOrd="0" destOrd="0" presId="urn:microsoft.com/office/officeart/2005/8/layout/vList6"/>
    <dgm:cxn modelId="{EF246B82-C0EA-4FB9-A88D-5FFFFE6BD70E}" type="presParOf" srcId="{28D2EE4F-DE7A-4CC0-A475-C03F07F7A35B}" destId="{881DDDC6-3D48-457A-BFF2-3A0DE2AD6E48}" srcOrd="1" destOrd="0" presId="urn:microsoft.com/office/officeart/2005/8/layout/vList6"/>
    <dgm:cxn modelId="{A75D0A98-211D-4911-9A81-0C1E0C5609A1}" type="presParOf" srcId="{5B3B7396-BC65-4743-8D58-F02481A1DF0A}" destId="{CF4AB1D6-F65C-448D-B68C-3484ADAC5580}" srcOrd="1" destOrd="0" presId="urn:microsoft.com/office/officeart/2005/8/layout/vList6"/>
    <dgm:cxn modelId="{05F33D54-5432-4263-8094-D66EF7B56E75}" type="presParOf" srcId="{5B3B7396-BC65-4743-8D58-F02481A1DF0A}" destId="{85293AFE-20A7-4941-98FA-6107BEE2B1C3}" srcOrd="2" destOrd="0" presId="urn:microsoft.com/office/officeart/2005/8/layout/vList6"/>
    <dgm:cxn modelId="{12CA7928-EB33-4E85-8A79-B483ABC26C33}" type="presParOf" srcId="{85293AFE-20A7-4941-98FA-6107BEE2B1C3}" destId="{D28BCDD3-7722-483E-9171-1CCF502A722B}" srcOrd="0" destOrd="0" presId="urn:microsoft.com/office/officeart/2005/8/layout/vList6"/>
    <dgm:cxn modelId="{F3CDDB97-5E4A-4854-9074-CFC451D368C5}" type="presParOf" srcId="{85293AFE-20A7-4941-98FA-6107BEE2B1C3}" destId="{70676CEC-6427-4DA5-A4C4-2A2DD416085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D4287D-7629-4AEB-93D2-F36C465EC3B6}" type="doc">
      <dgm:prSet loTypeId="urn:microsoft.com/office/officeart/2005/8/layout/equation2" loCatId="relationship" qsTypeId="urn:microsoft.com/office/officeart/2005/8/quickstyle/simple5" qsCatId="simple" csTypeId="urn:microsoft.com/office/officeart/2005/8/colors/accent3_1" csCatId="accent3" phldr="1"/>
      <dgm:spPr/>
    </dgm:pt>
    <dgm:pt modelId="{40D6A0D8-61D6-4D29-B108-D91DF78F70DB}">
      <dgm:prSet phldrT="[Text]" custT="1"/>
      <dgm:spPr/>
      <dgm:t>
        <a:bodyPr/>
        <a:lstStyle/>
        <a:p>
          <a:r>
            <a:rPr lang="en-US" sz="2000" dirty="0" err="1" smtClean="0">
              <a:latin typeface="Times New Roman" panose="02020603050405020304" pitchFamily="18" charset="0"/>
              <a:cs typeface="Times New Roman" panose="02020603050405020304" pitchFamily="18" charset="0"/>
            </a:rPr>
            <a:t>Chính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Nội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bộ</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Mỹ</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khủng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hoảng</a:t>
          </a:r>
          <a:endParaRPr lang="en-US" sz="2000" dirty="0">
            <a:latin typeface="Times New Roman" panose="02020603050405020304" pitchFamily="18" charset="0"/>
            <a:cs typeface="Times New Roman" panose="02020603050405020304" pitchFamily="18" charset="0"/>
          </a:endParaRPr>
        </a:p>
      </dgm:t>
    </dgm:pt>
    <dgm:pt modelId="{46FD32C1-E500-4160-B596-A4EF8D086883}" type="parTrans" cxnId="{C6A1AE4F-6E20-4E5A-867D-26A40DFE822B}">
      <dgm:prSet/>
      <dgm:spPr/>
      <dgm:t>
        <a:bodyPr/>
        <a:lstStyle/>
        <a:p>
          <a:endParaRPr lang="en-US" sz="2000">
            <a:latin typeface="Times New Roman" panose="02020603050405020304" pitchFamily="18" charset="0"/>
            <a:cs typeface="Times New Roman" panose="02020603050405020304" pitchFamily="18" charset="0"/>
          </a:endParaRPr>
        </a:p>
      </dgm:t>
    </dgm:pt>
    <dgm:pt modelId="{8CEDD73E-DE73-42E4-863B-AE1D981161C6}" type="sibTrans" cxnId="{C6A1AE4F-6E20-4E5A-867D-26A40DFE822B}">
      <dgm:prSet custT="1"/>
      <dgm:spPr/>
      <dgm:t>
        <a:bodyPr/>
        <a:lstStyle/>
        <a:p>
          <a:endParaRPr lang="en-US" sz="2000">
            <a:latin typeface="Times New Roman" panose="02020603050405020304" pitchFamily="18" charset="0"/>
            <a:cs typeface="Times New Roman" panose="02020603050405020304" pitchFamily="18" charset="0"/>
          </a:endParaRPr>
        </a:p>
      </dgm:t>
    </dgm:pt>
    <dgm:pt modelId="{A1CBDD6A-C57D-4D4E-8B12-3C9B25DBABED}">
      <dgm:prSet phldrT="[Text]" custT="1"/>
      <dgm:spPr/>
      <dgm:t>
        <a:bodyPr/>
        <a:lstStyle/>
        <a:p>
          <a:r>
            <a:rPr lang="en-US" sz="2000" dirty="0" err="1" smtClean="0">
              <a:latin typeface="Times New Roman" panose="02020603050405020304" pitchFamily="18" charset="0"/>
              <a:cs typeface="Times New Roman" panose="02020603050405020304" pitchFamily="18" charset="0"/>
            </a:rPr>
            <a:t>Việt</a:t>
          </a:r>
          <a:r>
            <a:rPr lang="en-US" sz="2000" dirty="0" smtClean="0">
              <a:latin typeface="Times New Roman" panose="02020603050405020304" pitchFamily="18" charset="0"/>
              <a:cs typeface="Times New Roman" panose="02020603050405020304" pitchFamily="18" charset="0"/>
            </a:rPr>
            <a:t> Nam </a:t>
          </a:r>
          <a:r>
            <a:rPr lang="en-US" sz="2000" dirty="0" err="1" smtClean="0">
              <a:latin typeface="Times New Roman" panose="02020603050405020304" pitchFamily="18" charset="0"/>
              <a:cs typeface="Times New Roman" panose="02020603050405020304" pitchFamily="18" charset="0"/>
            </a:rPr>
            <a:t>đánh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nhiều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trận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lớn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nhỏ</a:t>
          </a:r>
          <a:endParaRPr lang="en-US" sz="2000" dirty="0">
            <a:latin typeface="Times New Roman" panose="02020603050405020304" pitchFamily="18" charset="0"/>
            <a:cs typeface="Times New Roman" panose="02020603050405020304" pitchFamily="18" charset="0"/>
          </a:endParaRPr>
        </a:p>
      </dgm:t>
    </dgm:pt>
    <dgm:pt modelId="{D77FB2C2-329E-489C-9EEB-BEB355BD2C26}" type="parTrans" cxnId="{C31FA664-5A4D-475E-869A-EF7DB0967540}">
      <dgm:prSet/>
      <dgm:spPr/>
      <dgm:t>
        <a:bodyPr/>
        <a:lstStyle/>
        <a:p>
          <a:endParaRPr lang="en-US" sz="2000">
            <a:latin typeface="Times New Roman" panose="02020603050405020304" pitchFamily="18" charset="0"/>
            <a:cs typeface="Times New Roman" panose="02020603050405020304" pitchFamily="18" charset="0"/>
          </a:endParaRPr>
        </a:p>
      </dgm:t>
    </dgm:pt>
    <dgm:pt modelId="{D64F1D8F-5F70-466B-A966-F0DE22D9E435}" type="sibTrans" cxnId="{C31FA664-5A4D-475E-869A-EF7DB0967540}">
      <dgm:prSet custT="1"/>
      <dgm:spPr/>
      <dgm:t>
        <a:bodyPr/>
        <a:lstStyle/>
        <a:p>
          <a:endParaRPr lang="en-US" sz="2000">
            <a:latin typeface="Times New Roman" panose="02020603050405020304" pitchFamily="18" charset="0"/>
            <a:cs typeface="Times New Roman" panose="02020603050405020304" pitchFamily="18" charset="0"/>
          </a:endParaRPr>
        </a:p>
      </dgm:t>
    </dgm:pt>
    <dgm:pt modelId="{DDDB97CD-888C-423F-9E07-F5F3BCBCB0B3}">
      <dgm:prSet phldrT="[Text]" custT="1"/>
      <dgm:spPr/>
      <dgm:t>
        <a:bodyPr/>
        <a:lstStyle/>
        <a:p>
          <a:pPr algn="just"/>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năm</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1965,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công</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cụ</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chỗ</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dựa</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chiến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tranh</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ngụy</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quân</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ngụy</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ấp</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chiến</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lược</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đô</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thị</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đều</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bị</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lung lay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tận</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gốc</a:t>
          </a:r>
          <a:r>
            <a:rPr lang="en-US" sz="20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đặc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biệt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Mỹ</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sản</a:t>
          </a:r>
          <a:endParaRPr lang="en-US" sz="2000" dirty="0">
            <a:latin typeface="Times New Roman" panose="02020603050405020304" pitchFamily="18" charset="0"/>
            <a:cs typeface="Times New Roman" panose="02020603050405020304" pitchFamily="18" charset="0"/>
          </a:endParaRPr>
        </a:p>
      </dgm:t>
    </dgm:pt>
    <dgm:pt modelId="{14956BBD-B744-4414-9EEF-9EC632B93C9F}" type="parTrans" cxnId="{33AD6A2D-1A62-4213-ADB5-3D11218C30F3}">
      <dgm:prSet/>
      <dgm:spPr/>
      <dgm:t>
        <a:bodyPr/>
        <a:lstStyle/>
        <a:p>
          <a:endParaRPr lang="en-US" sz="2000">
            <a:latin typeface="Times New Roman" panose="02020603050405020304" pitchFamily="18" charset="0"/>
            <a:cs typeface="Times New Roman" panose="02020603050405020304" pitchFamily="18" charset="0"/>
          </a:endParaRPr>
        </a:p>
      </dgm:t>
    </dgm:pt>
    <dgm:pt modelId="{1B52E49A-47E6-4A4C-8CF9-C4D38520266B}" type="sibTrans" cxnId="{33AD6A2D-1A62-4213-ADB5-3D11218C30F3}">
      <dgm:prSet/>
      <dgm:spPr/>
      <dgm:t>
        <a:bodyPr/>
        <a:lstStyle/>
        <a:p>
          <a:endParaRPr lang="en-US" sz="2000">
            <a:latin typeface="Times New Roman" panose="02020603050405020304" pitchFamily="18" charset="0"/>
            <a:cs typeface="Times New Roman" panose="02020603050405020304" pitchFamily="18" charset="0"/>
          </a:endParaRPr>
        </a:p>
      </dgm:t>
    </dgm:pt>
    <dgm:pt modelId="{427DF045-2081-4E8E-A0A5-E6AFC3698A9C}" type="pres">
      <dgm:prSet presAssocID="{BFD4287D-7629-4AEB-93D2-F36C465EC3B6}" presName="Name0" presStyleCnt="0">
        <dgm:presLayoutVars>
          <dgm:dir/>
          <dgm:resizeHandles val="exact"/>
        </dgm:presLayoutVars>
      </dgm:prSet>
      <dgm:spPr/>
    </dgm:pt>
    <dgm:pt modelId="{7085752A-75FF-465A-B47B-5DC430FC26A2}" type="pres">
      <dgm:prSet presAssocID="{BFD4287D-7629-4AEB-93D2-F36C465EC3B6}" presName="vNodes" presStyleCnt="0"/>
      <dgm:spPr/>
    </dgm:pt>
    <dgm:pt modelId="{3DC18583-AE20-4C10-9FA7-57BF2962E392}" type="pres">
      <dgm:prSet presAssocID="{40D6A0D8-61D6-4D29-B108-D91DF78F70DB}" presName="node" presStyleLbl="node1" presStyleIdx="0" presStyleCnt="3">
        <dgm:presLayoutVars>
          <dgm:bulletEnabled val="1"/>
        </dgm:presLayoutVars>
      </dgm:prSet>
      <dgm:spPr/>
      <dgm:t>
        <a:bodyPr/>
        <a:lstStyle/>
        <a:p>
          <a:endParaRPr lang="en-US"/>
        </a:p>
      </dgm:t>
    </dgm:pt>
    <dgm:pt modelId="{5DE58F6F-59A9-4005-A499-9E415D273638}" type="pres">
      <dgm:prSet presAssocID="{8CEDD73E-DE73-42E4-863B-AE1D981161C6}" presName="spacerT" presStyleCnt="0"/>
      <dgm:spPr/>
    </dgm:pt>
    <dgm:pt modelId="{6806BFA4-D043-4E3C-AA9B-6233A27301C6}" type="pres">
      <dgm:prSet presAssocID="{8CEDD73E-DE73-42E4-863B-AE1D981161C6}" presName="sibTrans" presStyleLbl="sibTrans2D1" presStyleIdx="0" presStyleCnt="2"/>
      <dgm:spPr/>
      <dgm:t>
        <a:bodyPr/>
        <a:lstStyle/>
        <a:p>
          <a:endParaRPr lang="en-US"/>
        </a:p>
      </dgm:t>
    </dgm:pt>
    <dgm:pt modelId="{8B5F32B2-E8A0-4451-9CF6-AAE549E7F49C}" type="pres">
      <dgm:prSet presAssocID="{8CEDD73E-DE73-42E4-863B-AE1D981161C6}" presName="spacerB" presStyleCnt="0"/>
      <dgm:spPr/>
    </dgm:pt>
    <dgm:pt modelId="{5B0566E9-E169-453E-87F3-E426BC649FC7}" type="pres">
      <dgm:prSet presAssocID="{A1CBDD6A-C57D-4D4E-8B12-3C9B25DBABED}" presName="node" presStyleLbl="node1" presStyleIdx="1" presStyleCnt="3">
        <dgm:presLayoutVars>
          <dgm:bulletEnabled val="1"/>
        </dgm:presLayoutVars>
      </dgm:prSet>
      <dgm:spPr/>
      <dgm:t>
        <a:bodyPr/>
        <a:lstStyle/>
        <a:p>
          <a:endParaRPr lang="en-US"/>
        </a:p>
      </dgm:t>
    </dgm:pt>
    <dgm:pt modelId="{DE42347A-47B1-46DB-8E22-067736F9420C}" type="pres">
      <dgm:prSet presAssocID="{BFD4287D-7629-4AEB-93D2-F36C465EC3B6}" presName="sibTransLast" presStyleLbl="sibTrans2D1" presStyleIdx="1" presStyleCnt="2"/>
      <dgm:spPr/>
      <dgm:t>
        <a:bodyPr/>
        <a:lstStyle/>
        <a:p>
          <a:endParaRPr lang="en-US"/>
        </a:p>
      </dgm:t>
    </dgm:pt>
    <dgm:pt modelId="{537CB860-BF6E-4F3D-879A-D5011D109CC3}" type="pres">
      <dgm:prSet presAssocID="{BFD4287D-7629-4AEB-93D2-F36C465EC3B6}" presName="connectorText" presStyleLbl="sibTrans2D1" presStyleIdx="1" presStyleCnt="2"/>
      <dgm:spPr/>
      <dgm:t>
        <a:bodyPr/>
        <a:lstStyle/>
        <a:p>
          <a:endParaRPr lang="en-US"/>
        </a:p>
      </dgm:t>
    </dgm:pt>
    <dgm:pt modelId="{D318D4CC-C1F0-4645-8560-392C94EF6CA5}" type="pres">
      <dgm:prSet presAssocID="{BFD4287D-7629-4AEB-93D2-F36C465EC3B6}" presName="lastNode" presStyleLbl="node1" presStyleIdx="2" presStyleCnt="3" custScaleX="120265" custScaleY="114054">
        <dgm:presLayoutVars>
          <dgm:bulletEnabled val="1"/>
        </dgm:presLayoutVars>
      </dgm:prSet>
      <dgm:spPr/>
      <dgm:t>
        <a:bodyPr/>
        <a:lstStyle/>
        <a:p>
          <a:endParaRPr lang="en-US"/>
        </a:p>
      </dgm:t>
    </dgm:pt>
  </dgm:ptLst>
  <dgm:cxnLst>
    <dgm:cxn modelId="{1E6DF3A1-7160-42D7-B01F-54E04F2E40BC}" type="presOf" srcId="{DDDB97CD-888C-423F-9E07-F5F3BCBCB0B3}" destId="{D318D4CC-C1F0-4645-8560-392C94EF6CA5}" srcOrd="0" destOrd="0" presId="urn:microsoft.com/office/officeart/2005/8/layout/equation2"/>
    <dgm:cxn modelId="{2ADB5EAB-2B71-4523-B749-621181956E29}" type="presOf" srcId="{8CEDD73E-DE73-42E4-863B-AE1D981161C6}" destId="{6806BFA4-D043-4E3C-AA9B-6233A27301C6}" srcOrd="0" destOrd="0" presId="urn:microsoft.com/office/officeart/2005/8/layout/equation2"/>
    <dgm:cxn modelId="{C31FA664-5A4D-475E-869A-EF7DB0967540}" srcId="{BFD4287D-7629-4AEB-93D2-F36C465EC3B6}" destId="{A1CBDD6A-C57D-4D4E-8B12-3C9B25DBABED}" srcOrd="1" destOrd="0" parTransId="{D77FB2C2-329E-489C-9EEB-BEB355BD2C26}" sibTransId="{D64F1D8F-5F70-466B-A966-F0DE22D9E435}"/>
    <dgm:cxn modelId="{45C6A48C-77A1-4158-A296-C46EAA51AC70}" type="presOf" srcId="{D64F1D8F-5F70-466B-A966-F0DE22D9E435}" destId="{DE42347A-47B1-46DB-8E22-067736F9420C}" srcOrd="0" destOrd="0" presId="urn:microsoft.com/office/officeart/2005/8/layout/equation2"/>
    <dgm:cxn modelId="{6F475696-BEB5-4FD7-93B1-24B0E8F65102}" type="presOf" srcId="{A1CBDD6A-C57D-4D4E-8B12-3C9B25DBABED}" destId="{5B0566E9-E169-453E-87F3-E426BC649FC7}" srcOrd="0" destOrd="0" presId="urn:microsoft.com/office/officeart/2005/8/layout/equation2"/>
    <dgm:cxn modelId="{4CF2B1EC-5637-4DC3-B6C1-2375AF847314}" type="presOf" srcId="{BFD4287D-7629-4AEB-93D2-F36C465EC3B6}" destId="{427DF045-2081-4E8E-A0A5-E6AFC3698A9C}" srcOrd="0" destOrd="0" presId="urn:microsoft.com/office/officeart/2005/8/layout/equation2"/>
    <dgm:cxn modelId="{DCD2DCE3-D991-4E4C-BBB5-04E97A7D88AC}" type="presOf" srcId="{D64F1D8F-5F70-466B-A966-F0DE22D9E435}" destId="{537CB860-BF6E-4F3D-879A-D5011D109CC3}" srcOrd="1" destOrd="0" presId="urn:microsoft.com/office/officeart/2005/8/layout/equation2"/>
    <dgm:cxn modelId="{33AD6A2D-1A62-4213-ADB5-3D11218C30F3}" srcId="{BFD4287D-7629-4AEB-93D2-F36C465EC3B6}" destId="{DDDB97CD-888C-423F-9E07-F5F3BCBCB0B3}" srcOrd="2" destOrd="0" parTransId="{14956BBD-B744-4414-9EEF-9EC632B93C9F}" sibTransId="{1B52E49A-47E6-4A4C-8CF9-C4D38520266B}"/>
    <dgm:cxn modelId="{1EFD0E40-7CE5-437F-9EDB-014D970A05ED}" type="presOf" srcId="{40D6A0D8-61D6-4D29-B108-D91DF78F70DB}" destId="{3DC18583-AE20-4C10-9FA7-57BF2962E392}" srcOrd="0" destOrd="0" presId="urn:microsoft.com/office/officeart/2005/8/layout/equation2"/>
    <dgm:cxn modelId="{C6A1AE4F-6E20-4E5A-867D-26A40DFE822B}" srcId="{BFD4287D-7629-4AEB-93D2-F36C465EC3B6}" destId="{40D6A0D8-61D6-4D29-B108-D91DF78F70DB}" srcOrd="0" destOrd="0" parTransId="{46FD32C1-E500-4160-B596-A4EF8D086883}" sibTransId="{8CEDD73E-DE73-42E4-863B-AE1D981161C6}"/>
    <dgm:cxn modelId="{576C8BBE-4109-4ED3-9B7D-5BF866F1459D}" type="presParOf" srcId="{427DF045-2081-4E8E-A0A5-E6AFC3698A9C}" destId="{7085752A-75FF-465A-B47B-5DC430FC26A2}" srcOrd="0" destOrd="0" presId="urn:microsoft.com/office/officeart/2005/8/layout/equation2"/>
    <dgm:cxn modelId="{8FD652E2-94EA-49FA-9178-B9DAE542BB91}" type="presParOf" srcId="{7085752A-75FF-465A-B47B-5DC430FC26A2}" destId="{3DC18583-AE20-4C10-9FA7-57BF2962E392}" srcOrd="0" destOrd="0" presId="urn:microsoft.com/office/officeart/2005/8/layout/equation2"/>
    <dgm:cxn modelId="{8B45F736-80FA-4459-B02A-45698A7112F9}" type="presParOf" srcId="{7085752A-75FF-465A-B47B-5DC430FC26A2}" destId="{5DE58F6F-59A9-4005-A499-9E415D273638}" srcOrd="1" destOrd="0" presId="urn:microsoft.com/office/officeart/2005/8/layout/equation2"/>
    <dgm:cxn modelId="{F8E628D3-A984-435E-8F05-C8A117E7472F}" type="presParOf" srcId="{7085752A-75FF-465A-B47B-5DC430FC26A2}" destId="{6806BFA4-D043-4E3C-AA9B-6233A27301C6}" srcOrd="2" destOrd="0" presId="urn:microsoft.com/office/officeart/2005/8/layout/equation2"/>
    <dgm:cxn modelId="{2AA125BD-F8F5-4314-BB2C-9FE5379E65DE}" type="presParOf" srcId="{7085752A-75FF-465A-B47B-5DC430FC26A2}" destId="{8B5F32B2-E8A0-4451-9CF6-AAE549E7F49C}" srcOrd="3" destOrd="0" presId="urn:microsoft.com/office/officeart/2005/8/layout/equation2"/>
    <dgm:cxn modelId="{392191A2-DFCF-42A4-B979-BAFFD884E4B0}" type="presParOf" srcId="{7085752A-75FF-465A-B47B-5DC430FC26A2}" destId="{5B0566E9-E169-453E-87F3-E426BC649FC7}" srcOrd="4" destOrd="0" presId="urn:microsoft.com/office/officeart/2005/8/layout/equation2"/>
    <dgm:cxn modelId="{47816AF9-ED3D-493D-BB20-906A04D07F9D}" type="presParOf" srcId="{427DF045-2081-4E8E-A0A5-E6AFC3698A9C}" destId="{DE42347A-47B1-46DB-8E22-067736F9420C}" srcOrd="1" destOrd="0" presId="urn:microsoft.com/office/officeart/2005/8/layout/equation2"/>
    <dgm:cxn modelId="{61B8E6E4-35E8-4F08-9509-F76C73EFCF81}" type="presParOf" srcId="{DE42347A-47B1-46DB-8E22-067736F9420C}" destId="{537CB860-BF6E-4F3D-879A-D5011D109CC3}" srcOrd="0" destOrd="0" presId="urn:microsoft.com/office/officeart/2005/8/layout/equation2"/>
    <dgm:cxn modelId="{87F75A17-9AE1-4038-A127-CA9868F03936}" type="presParOf" srcId="{427DF045-2081-4E8E-A0A5-E6AFC3698A9C}" destId="{D318D4CC-C1F0-4645-8560-392C94EF6CA5}"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5107E2-C3B3-4DFB-8D9F-FF46B54797C1}" type="doc">
      <dgm:prSet loTypeId="urn:microsoft.com/office/officeart/2005/8/layout/hProcess4" loCatId="process" qsTypeId="urn:microsoft.com/office/officeart/2005/8/quickstyle/3d3" qsCatId="3D" csTypeId="urn:microsoft.com/office/officeart/2005/8/colors/colorful5" csCatId="colorful" phldr="1"/>
      <dgm:spPr/>
      <dgm:t>
        <a:bodyPr/>
        <a:lstStyle/>
        <a:p>
          <a:endParaRPr lang="en-US"/>
        </a:p>
      </dgm:t>
    </dgm:pt>
    <dgm:pt modelId="{2F64769F-EF0C-4BF2-880F-1AD9AD2A7470}">
      <dgm:prSet phldrT="[Text]" custT="1"/>
      <dgm:spPr/>
      <dgm:t>
        <a:bodyPr/>
        <a:lstStyle/>
        <a:p>
          <a:r>
            <a:rPr lang="en-US" sz="1800" dirty="0" err="1" smtClean="0">
              <a:latin typeface="Times New Roman" panose="02020603050405020304" pitchFamily="18" charset="0"/>
              <a:cs typeface="Times New Roman" panose="02020603050405020304" pitchFamily="18" charset="0"/>
            </a:rPr>
            <a:t>Năm</a:t>
          </a:r>
          <a:r>
            <a:rPr lang="en-US" sz="1800" dirty="0" smtClean="0">
              <a:latin typeface="Times New Roman" panose="02020603050405020304" pitchFamily="18" charset="0"/>
              <a:cs typeface="Times New Roman" panose="02020603050405020304" pitchFamily="18" charset="0"/>
            </a:rPr>
            <a:t> 1965</a:t>
          </a:r>
          <a:endParaRPr lang="en-US" sz="1800" dirty="0">
            <a:latin typeface="Times New Roman" panose="02020603050405020304" pitchFamily="18" charset="0"/>
            <a:cs typeface="Times New Roman" panose="02020603050405020304" pitchFamily="18" charset="0"/>
          </a:endParaRPr>
        </a:p>
      </dgm:t>
    </dgm:pt>
    <dgm:pt modelId="{A84169FE-F90E-474E-ABEE-6CAAB5F02CA7}" type="parTrans" cxnId="{A6FE2F50-76B0-4DDC-8322-F5281BDB7377}">
      <dgm:prSet/>
      <dgm:spPr/>
      <dgm:t>
        <a:bodyPr/>
        <a:lstStyle/>
        <a:p>
          <a:endParaRPr lang="en-US" sz="1800">
            <a:latin typeface="Times New Roman" panose="02020603050405020304" pitchFamily="18" charset="0"/>
            <a:cs typeface="Times New Roman" panose="02020603050405020304" pitchFamily="18" charset="0"/>
          </a:endParaRPr>
        </a:p>
      </dgm:t>
    </dgm:pt>
    <dgm:pt modelId="{CF62430A-7893-45AD-BE2B-D7A150554A9F}" type="sibTrans" cxnId="{A6FE2F50-76B0-4DDC-8322-F5281BDB7377}">
      <dgm:prSet/>
      <dgm:spPr/>
      <dgm:t>
        <a:bodyPr/>
        <a:lstStyle/>
        <a:p>
          <a:endParaRPr lang="en-US" sz="1800">
            <a:latin typeface="Times New Roman" panose="02020603050405020304" pitchFamily="18" charset="0"/>
            <a:cs typeface="Times New Roman" panose="02020603050405020304" pitchFamily="18" charset="0"/>
          </a:endParaRPr>
        </a:p>
      </dgm:t>
    </dgm:pt>
    <dgm:pt modelId="{4503D6D8-B2B9-4529-8BB2-C3140BC2B467}">
      <dgm:prSet phldrT="[Text]" custT="1"/>
      <dgm:spPr/>
      <dgm:t>
        <a:bodyPr/>
        <a:lstStyle/>
        <a:p>
          <a:r>
            <a:rPr lang="en-US" sz="1800" dirty="0" err="1" smtClean="0">
              <a:latin typeface="Times New Roman" panose="02020603050405020304" pitchFamily="18" charset="0"/>
              <a:cs typeface="Times New Roman" panose="02020603050405020304" pitchFamily="18" charset="0"/>
            </a:rPr>
            <a:t>Thất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bại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biệt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cứu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hình</a:t>
          </a:r>
          <a:endParaRPr lang="en-US" sz="1800" dirty="0">
            <a:latin typeface="Times New Roman" panose="02020603050405020304" pitchFamily="18" charset="0"/>
            <a:cs typeface="Times New Roman" panose="02020603050405020304" pitchFamily="18" charset="0"/>
          </a:endParaRPr>
        </a:p>
      </dgm:t>
    </dgm:pt>
    <dgm:pt modelId="{9E1B5A34-7C35-4BFE-A73D-971C4DCD9B8F}" type="parTrans" cxnId="{21E6752C-8DB2-438E-B28B-46A0DEC019E1}">
      <dgm:prSet/>
      <dgm:spPr/>
      <dgm:t>
        <a:bodyPr/>
        <a:lstStyle/>
        <a:p>
          <a:endParaRPr lang="en-US" sz="1800">
            <a:latin typeface="Times New Roman" panose="02020603050405020304" pitchFamily="18" charset="0"/>
            <a:cs typeface="Times New Roman" panose="02020603050405020304" pitchFamily="18" charset="0"/>
          </a:endParaRPr>
        </a:p>
      </dgm:t>
    </dgm:pt>
    <dgm:pt modelId="{5BD58C1D-3CE0-4114-AF25-88E313984E5B}" type="sibTrans" cxnId="{21E6752C-8DB2-438E-B28B-46A0DEC019E1}">
      <dgm:prSet/>
      <dgm:spPr/>
      <dgm:t>
        <a:bodyPr/>
        <a:lstStyle/>
        <a:p>
          <a:endParaRPr lang="en-US" sz="1800">
            <a:latin typeface="Times New Roman" panose="02020603050405020304" pitchFamily="18" charset="0"/>
            <a:cs typeface="Times New Roman" panose="02020603050405020304" pitchFamily="18" charset="0"/>
          </a:endParaRPr>
        </a:p>
      </dgm:t>
    </dgm:pt>
    <dgm:pt modelId="{A8C0E4A8-12EB-447F-9BD4-A7A4BB6CE4D4}">
      <dgm:prSet phldrT="[Text]" custT="1"/>
      <dgm:spPr/>
      <dgm:t>
        <a:bodyPr/>
        <a:lstStyle/>
        <a:p>
          <a:r>
            <a:rPr lang="en-US" sz="1800" dirty="0" err="1" smtClean="0">
              <a:latin typeface="Times New Roman" panose="02020603050405020304" pitchFamily="18" charset="0"/>
              <a:cs typeface="Times New Roman" panose="02020603050405020304" pitchFamily="18" charset="0"/>
            </a:rPr>
            <a:t>Miền</a:t>
          </a:r>
          <a:r>
            <a:rPr lang="en-US" sz="1800" dirty="0" smtClean="0">
              <a:latin typeface="Times New Roman" panose="02020603050405020304" pitchFamily="18" charset="0"/>
              <a:cs typeface="Times New Roman" panose="02020603050405020304" pitchFamily="18" charset="0"/>
            </a:rPr>
            <a:t> Nam</a:t>
          </a:r>
          <a:endParaRPr lang="en-US" sz="1800" dirty="0">
            <a:latin typeface="Times New Roman" panose="02020603050405020304" pitchFamily="18" charset="0"/>
            <a:cs typeface="Times New Roman" panose="02020603050405020304" pitchFamily="18" charset="0"/>
          </a:endParaRPr>
        </a:p>
      </dgm:t>
    </dgm:pt>
    <dgm:pt modelId="{DB7F0931-3530-4BB5-A015-E9C18471FE2C}" type="parTrans" cxnId="{E9BF4624-5A1E-4394-81AE-337A89681E2B}">
      <dgm:prSet/>
      <dgm:spPr/>
      <dgm:t>
        <a:bodyPr/>
        <a:lstStyle/>
        <a:p>
          <a:endParaRPr lang="en-US" sz="1800">
            <a:latin typeface="Times New Roman" panose="02020603050405020304" pitchFamily="18" charset="0"/>
            <a:cs typeface="Times New Roman" panose="02020603050405020304" pitchFamily="18" charset="0"/>
          </a:endParaRPr>
        </a:p>
      </dgm:t>
    </dgm:pt>
    <dgm:pt modelId="{D48E4B28-2B4F-4EAB-9321-F83450D30CB4}" type="sibTrans" cxnId="{E9BF4624-5A1E-4394-81AE-337A89681E2B}">
      <dgm:prSet/>
      <dgm:spPr/>
      <dgm:t>
        <a:bodyPr/>
        <a:lstStyle/>
        <a:p>
          <a:endParaRPr lang="en-US" sz="1800">
            <a:latin typeface="Times New Roman" panose="02020603050405020304" pitchFamily="18" charset="0"/>
            <a:cs typeface="Times New Roman" panose="02020603050405020304" pitchFamily="18" charset="0"/>
          </a:endParaRPr>
        </a:p>
      </dgm:t>
    </dgm:pt>
    <dgm:pt modelId="{BBB0E346-479D-457B-BE91-96F6198C40AF}">
      <dgm:prSet phldrT="[Text]" custT="1"/>
      <dgm:spPr/>
      <dgm:t>
        <a:bodyPr/>
        <a:lstStyle/>
        <a:p>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cục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bộ</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dgm:t>
    </dgm:pt>
    <dgm:pt modelId="{875BC472-2CF5-4A64-8F6E-8DA9FB2F7908}" type="parTrans" cxnId="{7D21EF0C-4929-40F5-9BEF-6225DFE0560A}">
      <dgm:prSet/>
      <dgm:spPr/>
      <dgm:t>
        <a:bodyPr/>
        <a:lstStyle/>
        <a:p>
          <a:endParaRPr lang="en-US" sz="1800">
            <a:latin typeface="Times New Roman" panose="02020603050405020304" pitchFamily="18" charset="0"/>
            <a:cs typeface="Times New Roman" panose="02020603050405020304" pitchFamily="18" charset="0"/>
          </a:endParaRPr>
        </a:p>
      </dgm:t>
    </dgm:pt>
    <dgm:pt modelId="{40165351-6A17-49B0-AE5D-3159E4011A9A}" type="sibTrans" cxnId="{7D21EF0C-4929-40F5-9BEF-6225DFE0560A}">
      <dgm:prSet/>
      <dgm:spPr/>
      <dgm:t>
        <a:bodyPr/>
        <a:lstStyle/>
        <a:p>
          <a:endParaRPr lang="en-US" sz="1800">
            <a:latin typeface="Times New Roman" panose="02020603050405020304" pitchFamily="18" charset="0"/>
            <a:cs typeface="Times New Roman" panose="02020603050405020304" pitchFamily="18" charset="0"/>
          </a:endParaRPr>
        </a:p>
      </dgm:t>
    </dgm:pt>
    <dgm:pt modelId="{BA8E223E-DBDD-45CB-BCD9-C8987DEAFE2B}">
      <dgm:prSet phldrT="[Text]" phldr="1" custT="1"/>
      <dgm:spPr/>
      <dgm:t>
        <a:bodyPr/>
        <a:lstStyle/>
        <a:p>
          <a:endParaRPr lang="en-US" sz="1800">
            <a:latin typeface="Times New Roman" panose="02020603050405020304" pitchFamily="18" charset="0"/>
            <a:cs typeface="Times New Roman" panose="02020603050405020304" pitchFamily="18" charset="0"/>
          </a:endParaRPr>
        </a:p>
      </dgm:t>
    </dgm:pt>
    <dgm:pt modelId="{0488790F-F10B-41B1-971F-4968700E825D}" type="parTrans" cxnId="{46C31492-50E6-4EB6-9429-124A92F1A552}">
      <dgm:prSet/>
      <dgm:spPr/>
      <dgm:t>
        <a:bodyPr/>
        <a:lstStyle/>
        <a:p>
          <a:endParaRPr lang="en-US" sz="1800">
            <a:latin typeface="Times New Roman" panose="02020603050405020304" pitchFamily="18" charset="0"/>
            <a:cs typeface="Times New Roman" panose="02020603050405020304" pitchFamily="18" charset="0"/>
          </a:endParaRPr>
        </a:p>
      </dgm:t>
    </dgm:pt>
    <dgm:pt modelId="{C44C9E67-3F88-4679-8610-110F3A0B9155}" type="sibTrans" cxnId="{46C31492-50E6-4EB6-9429-124A92F1A552}">
      <dgm:prSet/>
      <dgm:spPr/>
      <dgm:t>
        <a:bodyPr/>
        <a:lstStyle/>
        <a:p>
          <a:endParaRPr lang="en-US" sz="1800">
            <a:latin typeface="Times New Roman" panose="02020603050405020304" pitchFamily="18" charset="0"/>
            <a:cs typeface="Times New Roman" panose="02020603050405020304" pitchFamily="18" charset="0"/>
          </a:endParaRPr>
        </a:p>
      </dgm:t>
    </dgm:pt>
    <dgm:pt modelId="{37FA8665-FAA4-4B1F-A2F1-63F96DC57AD3}">
      <dgm:prSet phldrT="[Text]" custT="1"/>
      <dgm:spPr/>
      <dgm:t>
        <a:bodyPr/>
        <a:lstStyle/>
        <a:p>
          <a:r>
            <a:rPr lang="en-US" sz="1800" dirty="0" err="1" smtClean="0">
              <a:latin typeface="Times New Roman" panose="02020603050405020304" pitchFamily="18" charset="0"/>
              <a:cs typeface="Times New Roman" panose="02020603050405020304" pitchFamily="18" charset="0"/>
            </a:rPr>
            <a:t>Miền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Bắc</a:t>
          </a:r>
          <a:endParaRPr lang="en-US" sz="1800" dirty="0">
            <a:latin typeface="Times New Roman" panose="02020603050405020304" pitchFamily="18" charset="0"/>
            <a:cs typeface="Times New Roman" panose="02020603050405020304" pitchFamily="18" charset="0"/>
          </a:endParaRPr>
        </a:p>
      </dgm:t>
    </dgm:pt>
    <dgm:pt modelId="{DF85A649-A8C0-4859-B598-DF1CC6DE1320}" type="parTrans" cxnId="{B00D5859-7276-4BF8-8BE2-B7A6F130C1E3}">
      <dgm:prSet/>
      <dgm:spPr/>
      <dgm:t>
        <a:bodyPr/>
        <a:lstStyle/>
        <a:p>
          <a:endParaRPr lang="en-US" sz="1800">
            <a:latin typeface="Times New Roman" panose="02020603050405020304" pitchFamily="18" charset="0"/>
            <a:cs typeface="Times New Roman" panose="02020603050405020304" pitchFamily="18" charset="0"/>
          </a:endParaRPr>
        </a:p>
      </dgm:t>
    </dgm:pt>
    <dgm:pt modelId="{C18CFDDB-5C18-45FA-B2EC-7F28315B2D9F}" type="sibTrans" cxnId="{B00D5859-7276-4BF8-8BE2-B7A6F130C1E3}">
      <dgm:prSet/>
      <dgm:spPr/>
      <dgm:t>
        <a:bodyPr/>
        <a:lstStyle/>
        <a:p>
          <a:endParaRPr lang="en-US" sz="1800">
            <a:latin typeface="Times New Roman" panose="02020603050405020304" pitchFamily="18" charset="0"/>
            <a:cs typeface="Times New Roman" panose="02020603050405020304" pitchFamily="18" charset="0"/>
          </a:endParaRPr>
        </a:p>
      </dgm:t>
    </dgm:pt>
    <dgm:pt modelId="{830EDAC7-8040-4AC4-BDCA-3F57BDB8968E}">
      <dgm:prSet phldrT="[Text]" custT="1"/>
      <dgm:spPr/>
      <dgm:t>
        <a:bodyPr/>
        <a:lstStyle/>
        <a:p>
          <a:r>
            <a:rPr lang="en-US" sz="1800" dirty="0" err="1" smtClean="0">
              <a:latin typeface="Times New Roman" panose="02020603050405020304" pitchFamily="18" charset="0"/>
              <a:cs typeface="Times New Roman" panose="02020603050405020304" pitchFamily="18" charset="0"/>
            </a:rPr>
            <a:t>Hùng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hổ</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đánh</a:t>
          </a:r>
          <a:r>
            <a:rPr lang="en-US" sz="1800" dirty="0" smtClean="0">
              <a:latin typeface="Times New Roman" panose="02020603050405020304" pitchFamily="18" charset="0"/>
              <a:cs typeface="Times New Roman" panose="02020603050405020304" pitchFamily="18" charset="0"/>
            </a:rPr>
            <a:t> MB</a:t>
          </a:r>
          <a:endParaRPr lang="en-US" sz="1800" dirty="0">
            <a:latin typeface="Times New Roman" panose="02020603050405020304" pitchFamily="18" charset="0"/>
            <a:cs typeface="Times New Roman" panose="02020603050405020304" pitchFamily="18" charset="0"/>
          </a:endParaRPr>
        </a:p>
      </dgm:t>
    </dgm:pt>
    <dgm:pt modelId="{B0ABABC9-D1FA-4813-BB76-9490256D624A}" type="parTrans" cxnId="{1A5EF976-FAE7-424E-92EE-E85F9E401FB4}">
      <dgm:prSet/>
      <dgm:spPr/>
      <dgm:t>
        <a:bodyPr/>
        <a:lstStyle/>
        <a:p>
          <a:endParaRPr lang="en-US" sz="1800">
            <a:latin typeface="Times New Roman" panose="02020603050405020304" pitchFamily="18" charset="0"/>
            <a:cs typeface="Times New Roman" panose="02020603050405020304" pitchFamily="18" charset="0"/>
          </a:endParaRPr>
        </a:p>
      </dgm:t>
    </dgm:pt>
    <dgm:pt modelId="{F713B813-9D9D-45EE-A38C-42D3E581072A}" type="sibTrans" cxnId="{1A5EF976-FAE7-424E-92EE-E85F9E401FB4}">
      <dgm:prSet/>
      <dgm:spPr/>
      <dgm:t>
        <a:bodyPr/>
        <a:lstStyle/>
        <a:p>
          <a:endParaRPr lang="en-US" sz="1800">
            <a:latin typeface="Times New Roman" panose="02020603050405020304" pitchFamily="18" charset="0"/>
            <a:cs typeface="Times New Roman" panose="02020603050405020304" pitchFamily="18" charset="0"/>
          </a:endParaRPr>
        </a:p>
      </dgm:t>
    </dgm:pt>
    <dgm:pt modelId="{FE8181DD-EF8A-410E-B100-F409391874BC}">
      <dgm:prSet phldrT="[Text]" phldr="1" custT="1"/>
      <dgm:spPr/>
      <dgm:t>
        <a:bodyPr/>
        <a:lstStyle/>
        <a:p>
          <a:endParaRPr lang="en-US" sz="1800">
            <a:latin typeface="Times New Roman" panose="02020603050405020304" pitchFamily="18" charset="0"/>
            <a:cs typeface="Times New Roman" panose="02020603050405020304" pitchFamily="18" charset="0"/>
          </a:endParaRPr>
        </a:p>
      </dgm:t>
    </dgm:pt>
    <dgm:pt modelId="{EAEF8450-40C5-4453-B542-99A5C2C47A7F}" type="parTrans" cxnId="{09A86E15-B8E5-4ED4-A2D2-2B00F047E39F}">
      <dgm:prSet/>
      <dgm:spPr/>
      <dgm:t>
        <a:bodyPr/>
        <a:lstStyle/>
        <a:p>
          <a:endParaRPr lang="en-US" sz="1800">
            <a:latin typeface="Times New Roman" panose="02020603050405020304" pitchFamily="18" charset="0"/>
            <a:cs typeface="Times New Roman" panose="02020603050405020304" pitchFamily="18" charset="0"/>
          </a:endParaRPr>
        </a:p>
      </dgm:t>
    </dgm:pt>
    <dgm:pt modelId="{EDB6EEA3-6491-40FC-9B5F-1195F4DDBE10}" type="sibTrans" cxnId="{09A86E15-B8E5-4ED4-A2D2-2B00F047E39F}">
      <dgm:prSet/>
      <dgm:spPr/>
      <dgm:t>
        <a:bodyPr/>
        <a:lstStyle/>
        <a:p>
          <a:endParaRPr lang="en-US" sz="1800">
            <a:latin typeface="Times New Roman" panose="02020603050405020304" pitchFamily="18" charset="0"/>
            <a:cs typeface="Times New Roman" panose="02020603050405020304" pitchFamily="18" charset="0"/>
          </a:endParaRPr>
        </a:p>
      </dgm:t>
    </dgm:pt>
    <dgm:pt modelId="{3D9194B3-BDBC-4DC6-BC6C-099DACF72173}" type="pres">
      <dgm:prSet presAssocID="{DB5107E2-C3B3-4DFB-8D9F-FF46B54797C1}" presName="Name0" presStyleCnt="0">
        <dgm:presLayoutVars>
          <dgm:dir/>
          <dgm:animLvl val="lvl"/>
          <dgm:resizeHandles val="exact"/>
        </dgm:presLayoutVars>
      </dgm:prSet>
      <dgm:spPr/>
      <dgm:t>
        <a:bodyPr/>
        <a:lstStyle/>
        <a:p>
          <a:endParaRPr lang="en-US"/>
        </a:p>
      </dgm:t>
    </dgm:pt>
    <dgm:pt modelId="{0E962CF4-CAD9-4B93-BCDD-EA0EEC85DCF4}" type="pres">
      <dgm:prSet presAssocID="{DB5107E2-C3B3-4DFB-8D9F-FF46B54797C1}" presName="tSp" presStyleCnt="0"/>
      <dgm:spPr/>
    </dgm:pt>
    <dgm:pt modelId="{6B737B00-695A-4B9A-9645-027668CB65D1}" type="pres">
      <dgm:prSet presAssocID="{DB5107E2-C3B3-4DFB-8D9F-FF46B54797C1}" presName="bSp" presStyleCnt="0"/>
      <dgm:spPr/>
    </dgm:pt>
    <dgm:pt modelId="{69EB96E1-6F2C-4C46-A2B8-55C0137159C5}" type="pres">
      <dgm:prSet presAssocID="{DB5107E2-C3B3-4DFB-8D9F-FF46B54797C1}" presName="process" presStyleCnt="0"/>
      <dgm:spPr/>
    </dgm:pt>
    <dgm:pt modelId="{F4C20748-9505-460F-826C-7507DEEAD226}" type="pres">
      <dgm:prSet presAssocID="{2F64769F-EF0C-4BF2-880F-1AD9AD2A7470}" presName="composite1" presStyleCnt="0"/>
      <dgm:spPr/>
    </dgm:pt>
    <dgm:pt modelId="{3C1666A0-D912-421B-B7EE-CA07EB00D6BA}" type="pres">
      <dgm:prSet presAssocID="{2F64769F-EF0C-4BF2-880F-1AD9AD2A7470}" presName="dummyNode1" presStyleLbl="node1" presStyleIdx="0" presStyleCnt="3"/>
      <dgm:spPr/>
    </dgm:pt>
    <dgm:pt modelId="{97D25597-994B-4455-8BCA-0EA038FD0BC3}" type="pres">
      <dgm:prSet presAssocID="{2F64769F-EF0C-4BF2-880F-1AD9AD2A7470}" presName="childNode1" presStyleLbl="bgAcc1" presStyleIdx="0" presStyleCnt="3">
        <dgm:presLayoutVars>
          <dgm:bulletEnabled val="1"/>
        </dgm:presLayoutVars>
      </dgm:prSet>
      <dgm:spPr/>
      <dgm:t>
        <a:bodyPr/>
        <a:lstStyle/>
        <a:p>
          <a:endParaRPr lang="en-US"/>
        </a:p>
      </dgm:t>
    </dgm:pt>
    <dgm:pt modelId="{9DD79447-7C3A-497E-8E3E-01D5861E24AA}" type="pres">
      <dgm:prSet presAssocID="{2F64769F-EF0C-4BF2-880F-1AD9AD2A7470}" presName="childNode1tx" presStyleLbl="bgAcc1" presStyleIdx="0" presStyleCnt="3">
        <dgm:presLayoutVars>
          <dgm:bulletEnabled val="1"/>
        </dgm:presLayoutVars>
      </dgm:prSet>
      <dgm:spPr/>
      <dgm:t>
        <a:bodyPr/>
        <a:lstStyle/>
        <a:p>
          <a:endParaRPr lang="en-US"/>
        </a:p>
      </dgm:t>
    </dgm:pt>
    <dgm:pt modelId="{503256D5-7AE1-407B-8AC7-EC9EA2A90A1A}" type="pres">
      <dgm:prSet presAssocID="{2F64769F-EF0C-4BF2-880F-1AD9AD2A7470}" presName="parentNode1" presStyleLbl="node1" presStyleIdx="0" presStyleCnt="3" custLinFactNeighborX="-6550" custLinFactNeighborY="36897">
        <dgm:presLayoutVars>
          <dgm:chMax val="1"/>
          <dgm:bulletEnabled val="1"/>
        </dgm:presLayoutVars>
      </dgm:prSet>
      <dgm:spPr/>
      <dgm:t>
        <a:bodyPr/>
        <a:lstStyle/>
        <a:p>
          <a:endParaRPr lang="en-US"/>
        </a:p>
      </dgm:t>
    </dgm:pt>
    <dgm:pt modelId="{6C52A0A1-FA6D-476F-AAD4-1D47CAF0AF40}" type="pres">
      <dgm:prSet presAssocID="{2F64769F-EF0C-4BF2-880F-1AD9AD2A7470}" presName="connSite1" presStyleCnt="0"/>
      <dgm:spPr/>
    </dgm:pt>
    <dgm:pt modelId="{CF1B0D92-A74D-46ED-B65E-2D58A5EAAEF5}" type="pres">
      <dgm:prSet presAssocID="{CF62430A-7893-45AD-BE2B-D7A150554A9F}" presName="Name9" presStyleLbl="sibTrans2D1" presStyleIdx="0" presStyleCnt="2"/>
      <dgm:spPr/>
      <dgm:t>
        <a:bodyPr/>
        <a:lstStyle/>
        <a:p>
          <a:endParaRPr lang="en-US"/>
        </a:p>
      </dgm:t>
    </dgm:pt>
    <dgm:pt modelId="{71555B1C-BFAC-42D3-9F64-26B78B412CCD}" type="pres">
      <dgm:prSet presAssocID="{A8C0E4A8-12EB-447F-9BD4-A7A4BB6CE4D4}" presName="composite2" presStyleCnt="0"/>
      <dgm:spPr/>
    </dgm:pt>
    <dgm:pt modelId="{D022FC39-87BB-42BF-BD21-DB9869163AF4}" type="pres">
      <dgm:prSet presAssocID="{A8C0E4A8-12EB-447F-9BD4-A7A4BB6CE4D4}" presName="dummyNode2" presStyleLbl="node1" presStyleIdx="0" presStyleCnt="3"/>
      <dgm:spPr/>
    </dgm:pt>
    <dgm:pt modelId="{422421C7-DE19-426D-957F-B771CC612DF5}" type="pres">
      <dgm:prSet presAssocID="{A8C0E4A8-12EB-447F-9BD4-A7A4BB6CE4D4}" presName="childNode2" presStyleLbl="bgAcc1" presStyleIdx="1" presStyleCnt="3">
        <dgm:presLayoutVars>
          <dgm:bulletEnabled val="1"/>
        </dgm:presLayoutVars>
      </dgm:prSet>
      <dgm:spPr/>
      <dgm:t>
        <a:bodyPr/>
        <a:lstStyle/>
        <a:p>
          <a:endParaRPr lang="en-US"/>
        </a:p>
      </dgm:t>
    </dgm:pt>
    <dgm:pt modelId="{31455A42-7E33-40A6-B1CC-A45457D39C31}" type="pres">
      <dgm:prSet presAssocID="{A8C0E4A8-12EB-447F-9BD4-A7A4BB6CE4D4}" presName="childNode2tx" presStyleLbl="bgAcc1" presStyleIdx="1" presStyleCnt="3">
        <dgm:presLayoutVars>
          <dgm:bulletEnabled val="1"/>
        </dgm:presLayoutVars>
      </dgm:prSet>
      <dgm:spPr/>
      <dgm:t>
        <a:bodyPr/>
        <a:lstStyle/>
        <a:p>
          <a:endParaRPr lang="en-US"/>
        </a:p>
      </dgm:t>
    </dgm:pt>
    <dgm:pt modelId="{652CC347-2D3F-401F-9E56-0246E92E014A}" type="pres">
      <dgm:prSet presAssocID="{A8C0E4A8-12EB-447F-9BD4-A7A4BB6CE4D4}" presName="parentNode2" presStyleLbl="node1" presStyleIdx="1" presStyleCnt="3" custLinFactNeighborX="-804" custLinFactNeighborY="-45910">
        <dgm:presLayoutVars>
          <dgm:chMax val="0"/>
          <dgm:bulletEnabled val="1"/>
        </dgm:presLayoutVars>
      </dgm:prSet>
      <dgm:spPr/>
      <dgm:t>
        <a:bodyPr/>
        <a:lstStyle/>
        <a:p>
          <a:endParaRPr lang="en-US"/>
        </a:p>
      </dgm:t>
    </dgm:pt>
    <dgm:pt modelId="{09401F0A-60ED-41A9-9806-C7316E8B11B3}" type="pres">
      <dgm:prSet presAssocID="{A8C0E4A8-12EB-447F-9BD4-A7A4BB6CE4D4}" presName="connSite2" presStyleCnt="0"/>
      <dgm:spPr/>
    </dgm:pt>
    <dgm:pt modelId="{C3AF3A16-1648-42EA-8846-EA28F6DC5EB2}" type="pres">
      <dgm:prSet presAssocID="{D48E4B28-2B4F-4EAB-9321-F83450D30CB4}" presName="Name18" presStyleLbl="sibTrans2D1" presStyleIdx="1" presStyleCnt="2"/>
      <dgm:spPr/>
      <dgm:t>
        <a:bodyPr/>
        <a:lstStyle/>
        <a:p>
          <a:endParaRPr lang="en-US"/>
        </a:p>
      </dgm:t>
    </dgm:pt>
    <dgm:pt modelId="{49E63FED-1B9C-474D-9199-495FEE460A99}" type="pres">
      <dgm:prSet presAssocID="{37FA8665-FAA4-4B1F-A2F1-63F96DC57AD3}" presName="composite1" presStyleCnt="0"/>
      <dgm:spPr/>
    </dgm:pt>
    <dgm:pt modelId="{F55D9414-2D6B-4D08-8DFE-EC8CB49AB21C}" type="pres">
      <dgm:prSet presAssocID="{37FA8665-FAA4-4B1F-A2F1-63F96DC57AD3}" presName="dummyNode1" presStyleLbl="node1" presStyleIdx="1" presStyleCnt="3"/>
      <dgm:spPr/>
    </dgm:pt>
    <dgm:pt modelId="{F02EF42A-DD40-4CC8-821B-8569A248E15F}" type="pres">
      <dgm:prSet presAssocID="{37FA8665-FAA4-4B1F-A2F1-63F96DC57AD3}" presName="childNode1" presStyleLbl="bgAcc1" presStyleIdx="2" presStyleCnt="3" custLinFactNeighborX="3947" custLinFactNeighborY="-18017">
        <dgm:presLayoutVars>
          <dgm:bulletEnabled val="1"/>
        </dgm:presLayoutVars>
      </dgm:prSet>
      <dgm:spPr/>
      <dgm:t>
        <a:bodyPr/>
        <a:lstStyle/>
        <a:p>
          <a:endParaRPr lang="en-US"/>
        </a:p>
      </dgm:t>
    </dgm:pt>
    <dgm:pt modelId="{A3D91BAB-CF18-4F28-94CC-56DD0BC30CB9}" type="pres">
      <dgm:prSet presAssocID="{37FA8665-FAA4-4B1F-A2F1-63F96DC57AD3}" presName="childNode1tx" presStyleLbl="bgAcc1" presStyleIdx="2" presStyleCnt="3">
        <dgm:presLayoutVars>
          <dgm:bulletEnabled val="1"/>
        </dgm:presLayoutVars>
      </dgm:prSet>
      <dgm:spPr/>
      <dgm:t>
        <a:bodyPr/>
        <a:lstStyle/>
        <a:p>
          <a:endParaRPr lang="en-US"/>
        </a:p>
      </dgm:t>
    </dgm:pt>
    <dgm:pt modelId="{924F79B5-8179-477E-A4EE-C77DA075B006}" type="pres">
      <dgm:prSet presAssocID="{37FA8665-FAA4-4B1F-A2F1-63F96DC57AD3}" presName="parentNode1" presStyleLbl="node1" presStyleIdx="2" presStyleCnt="3" custLinFactNeighborX="-9487" custLinFactNeighborY="-50315">
        <dgm:presLayoutVars>
          <dgm:chMax val="1"/>
          <dgm:bulletEnabled val="1"/>
        </dgm:presLayoutVars>
      </dgm:prSet>
      <dgm:spPr/>
      <dgm:t>
        <a:bodyPr/>
        <a:lstStyle/>
        <a:p>
          <a:endParaRPr lang="en-US"/>
        </a:p>
      </dgm:t>
    </dgm:pt>
    <dgm:pt modelId="{F58A38AA-9E08-42FB-BAA1-7CB91CB2C076}" type="pres">
      <dgm:prSet presAssocID="{37FA8665-FAA4-4B1F-A2F1-63F96DC57AD3}" presName="connSite1" presStyleCnt="0"/>
      <dgm:spPr/>
    </dgm:pt>
  </dgm:ptLst>
  <dgm:cxnLst>
    <dgm:cxn modelId="{9DD72C4B-BC3F-4CF1-8C46-E2A1DEDF8A0E}" type="presOf" srcId="{830EDAC7-8040-4AC4-BDCA-3F57BDB8968E}" destId="{A3D91BAB-CF18-4F28-94CC-56DD0BC30CB9}" srcOrd="1" destOrd="0" presId="urn:microsoft.com/office/officeart/2005/8/layout/hProcess4"/>
    <dgm:cxn modelId="{345CB627-7C95-4B1F-9EF1-B98A0DDDDDCD}" type="presOf" srcId="{830EDAC7-8040-4AC4-BDCA-3F57BDB8968E}" destId="{F02EF42A-DD40-4CC8-821B-8569A248E15F}" srcOrd="0" destOrd="0" presId="urn:microsoft.com/office/officeart/2005/8/layout/hProcess4"/>
    <dgm:cxn modelId="{21E6752C-8DB2-438E-B28B-46A0DEC019E1}" srcId="{2F64769F-EF0C-4BF2-880F-1AD9AD2A7470}" destId="{4503D6D8-B2B9-4529-8BB2-C3140BC2B467}" srcOrd="0" destOrd="0" parTransId="{9E1B5A34-7C35-4BFE-A73D-971C4DCD9B8F}" sibTransId="{5BD58C1D-3CE0-4114-AF25-88E313984E5B}"/>
    <dgm:cxn modelId="{AA0A0E65-B9E5-4C15-B021-6522FB9135DB}" type="presOf" srcId="{BA8E223E-DBDD-45CB-BCD9-C8987DEAFE2B}" destId="{422421C7-DE19-426D-957F-B771CC612DF5}" srcOrd="0" destOrd="1" presId="urn:microsoft.com/office/officeart/2005/8/layout/hProcess4"/>
    <dgm:cxn modelId="{AEE11B13-15C7-47DE-8091-BDAD146BEC06}" type="presOf" srcId="{FE8181DD-EF8A-410E-B100-F409391874BC}" destId="{F02EF42A-DD40-4CC8-821B-8569A248E15F}" srcOrd="0" destOrd="1" presId="urn:microsoft.com/office/officeart/2005/8/layout/hProcess4"/>
    <dgm:cxn modelId="{E9BF4624-5A1E-4394-81AE-337A89681E2B}" srcId="{DB5107E2-C3B3-4DFB-8D9F-FF46B54797C1}" destId="{A8C0E4A8-12EB-447F-9BD4-A7A4BB6CE4D4}" srcOrd="1" destOrd="0" parTransId="{DB7F0931-3530-4BB5-A015-E9C18471FE2C}" sibTransId="{D48E4B28-2B4F-4EAB-9321-F83450D30CB4}"/>
    <dgm:cxn modelId="{526AA0D5-A70F-44BA-A748-4F5A115F97A6}" type="presOf" srcId="{BBB0E346-479D-457B-BE91-96F6198C40AF}" destId="{31455A42-7E33-40A6-B1CC-A45457D39C31}" srcOrd="1" destOrd="0" presId="urn:microsoft.com/office/officeart/2005/8/layout/hProcess4"/>
    <dgm:cxn modelId="{09A86E15-B8E5-4ED4-A2D2-2B00F047E39F}" srcId="{37FA8665-FAA4-4B1F-A2F1-63F96DC57AD3}" destId="{FE8181DD-EF8A-410E-B100-F409391874BC}" srcOrd="1" destOrd="0" parTransId="{EAEF8450-40C5-4453-B542-99A5C2C47A7F}" sibTransId="{EDB6EEA3-6491-40FC-9B5F-1195F4DDBE10}"/>
    <dgm:cxn modelId="{F2A58935-F86C-4C9C-B8A3-90699EC46A4C}" type="presOf" srcId="{CF62430A-7893-45AD-BE2B-D7A150554A9F}" destId="{CF1B0D92-A74D-46ED-B65E-2D58A5EAAEF5}" srcOrd="0" destOrd="0" presId="urn:microsoft.com/office/officeart/2005/8/layout/hProcess4"/>
    <dgm:cxn modelId="{00CA8D20-AB19-4BFB-8B18-4D7D2EB12B41}" type="presOf" srcId="{A8C0E4A8-12EB-447F-9BD4-A7A4BB6CE4D4}" destId="{652CC347-2D3F-401F-9E56-0246E92E014A}" srcOrd="0" destOrd="0" presId="urn:microsoft.com/office/officeart/2005/8/layout/hProcess4"/>
    <dgm:cxn modelId="{FFF31785-C1AA-4A4E-94CD-C7BB5C3AB18B}" type="presOf" srcId="{2F64769F-EF0C-4BF2-880F-1AD9AD2A7470}" destId="{503256D5-7AE1-407B-8AC7-EC9EA2A90A1A}" srcOrd="0" destOrd="0" presId="urn:microsoft.com/office/officeart/2005/8/layout/hProcess4"/>
    <dgm:cxn modelId="{7D21EF0C-4929-40F5-9BEF-6225DFE0560A}" srcId="{A8C0E4A8-12EB-447F-9BD4-A7A4BB6CE4D4}" destId="{BBB0E346-479D-457B-BE91-96F6198C40AF}" srcOrd="0" destOrd="0" parTransId="{875BC472-2CF5-4A64-8F6E-8DA9FB2F7908}" sibTransId="{40165351-6A17-49B0-AE5D-3159E4011A9A}"/>
    <dgm:cxn modelId="{37CECB86-65B1-490E-BB25-4A9D70DD8BB8}" type="presOf" srcId="{4503D6D8-B2B9-4529-8BB2-C3140BC2B467}" destId="{9DD79447-7C3A-497E-8E3E-01D5861E24AA}" srcOrd="1" destOrd="0" presId="urn:microsoft.com/office/officeart/2005/8/layout/hProcess4"/>
    <dgm:cxn modelId="{2D98D05F-2A66-428E-8BB5-E5A9CA38F900}" type="presOf" srcId="{BA8E223E-DBDD-45CB-BCD9-C8987DEAFE2B}" destId="{31455A42-7E33-40A6-B1CC-A45457D39C31}" srcOrd="1" destOrd="1" presId="urn:microsoft.com/office/officeart/2005/8/layout/hProcess4"/>
    <dgm:cxn modelId="{24B0951F-826F-421B-AE93-3ACE282A269C}" type="presOf" srcId="{D48E4B28-2B4F-4EAB-9321-F83450D30CB4}" destId="{C3AF3A16-1648-42EA-8846-EA28F6DC5EB2}" srcOrd="0" destOrd="0" presId="urn:microsoft.com/office/officeart/2005/8/layout/hProcess4"/>
    <dgm:cxn modelId="{46C31492-50E6-4EB6-9429-124A92F1A552}" srcId="{A8C0E4A8-12EB-447F-9BD4-A7A4BB6CE4D4}" destId="{BA8E223E-DBDD-45CB-BCD9-C8987DEAFE2B}" srcOrd="1" destOrd="0" parTransId="{0488790F-F10B-41B1-971F-4968700E825D}" sibTransId="{C44C9E67-3F88-4679-8610-110F3A0B9155}"/>
    <dgm:cxn modelId="{B68A6DDC-9A9F-4919-A862-FBDAFECCD9FE}" type="presOf" srcId="{DB5107E2-C3B3-4DFB-8D9F-FF46B54797C1}" destId="{3D9194B3-BDBC-4DC6-BC6C-099DACF72173}" srcOrd="0" destOrd="0" presId="urn:microsoft.com/office/officeart/2005/8/layout/hProcess4"/>
    <dgm:cxn modelId="{52CFD041-D7EE-44F2-8205-77EA29F9BD1C}" type="presOf" srcId="{37FA8665-FAA4-4B1F-A2F1-63F96DC57AD3}" destId="{924F79B5-8179-477E-A4EE-C77DA075B006}" srcOrd="0" destOrd="0" presId="urn:microsoft.com/office/officeart/2005/8/layout/hProcess4"/>
    <dgm:cxn modelId="{1A5EF976-FAE7-424E-92EE-E85F9E401FB4}" srcId="{37FA8665-FAA4-4B1F-A2F1-63F96DC57AD3}" destId="{830EDAC7-8040-4AC4-BDCA-3F57BDB8968E}" srcOrd="0" destOrd="0" parTransId="{B0ABABC9-D1FA-4813-BB76-9490256D624A}" sibTransId="{F713B813-9D9D-45EE-A38C-42D3E581072A}"/>
    <dgm:cxn modelId="{86BE47A1-242A-4E1D-B5CC-095EA79E0C66}" type="presOf" srcId="{FE8181DD-EF8A-410E-B100-F409391874BC}" destId="{A3D91BAB-CF18-4F28-94CC-56DD0BC30CB9}" srcOrd="1" destOrd="1" presId="urn:microsoft.com/office/officeart/2005/8/layout/hProcess4"/>
    <dgm:cxn modelId="{729F0BEE-134F-463B-A0A6-D7462B09947B}" type="presOf" srcId="{BBB0E346-479D-457B-BE91-96F6198C40AF}" destId="{422421C7-DE19-426D-957F-B771CC612DF5}" srcOrd="0" destOrd="0" presId="urn:microsoft.com/office/officeart/2005/8/layout/hProcess4"/>
    <dgm:cxn modelId="{B00D5859-7276-4BF8-8BE2-B7A6F130C1E3}" srcId="{DB5107E2-C3B3-4DFB-8D9F-FF46B54797C1}" destId="{37FA8665-FAA4-4B1F-A2F1-63F96DC57AD3}" srcOrd="2" destOrd="0" parTransId="{DF85A649-A8C0-4859-B598-DF1CC6DE1320}" sibTransId="{C18CFDDB-5C18-45FA-B2EC-7F28315B2D9F}"/>
    <dgm:cxn modelId="{A6FE2F50-76B0-4DDC-8322-F5281BDB7377}" srcId="{DB5107E2-C3B3-4DFB-8D9F-FF46B54797C1}" destId="{2F64769F-EF0C-4BF2-880F-1AD9AD2A7470}" srcOrd="0" destOrd="0" parTransId="{A84169FE-F90E-474E-ABEE-6CAAB5F02CA7}" sibTransId="{CF62430A-7893-45AD-BE2B-D7A150554A9F}"/>
    <dgm:cxn modelId="{8F2D833E-D477-4704-81C7-D28167DC7815}" type="presOf" srcId="{4503D6D8-B2B9-4529-8BB2-C3140BC2B467}" destId="{97D25597-994B-4455-8BCA-0EA038FD0BC3}" srcOrd="0" destOrd="0" presId="urn:microsoft.com/office/officeart/2005/8/layout/hProcess4"/>
    <dgm:cxn modelId="{59065677-98F6-4E74-BA2C-D34652543EB2}" type="presParOf" srcId="{3D9194B3-BDBC-4DC6-BC6C-099DACF72173}" destId="{0E962CF4-CAD9-4B93-BCDD-EA0EEC85DCF4}" srcOrd="0" destOrd="0" presId="urn:microsoft.com/office/officeart/2005/8/layout/hProcess4"/>
    <dgm:cxn modelId="{A344BE2E-A0D4-44EA-BA11-81FAE90BBB31}" type="presParOf" srcId="{3D9194B3-BDBC-4DC6-BC6C-099DACF72173}" destId="{6B737B00-695A-4B9A-9645-027668CB65D1}" srcOrd="1" destOrd="0" presId="urn:microsoft.com/office/officeart/2005/8/layout/hProcess4"/>
    <dgm:cxn modelId="{DC1606A6-B06B-4E61-B55D-B4EAAC5E3FDD}" type="presParOf" srcId="{3D9194B3-BDBC-4DC6-BC6C-099DACF72173}" destId="{69EB96E1-6F2C-4C46-A2B8-55C0137159C5}" srcOrd="2" destOrd="0" presId="urn:microsoft.com/office/officeart/2005/8/layout/hProcess4"/>
    <dgm:cxn modelId="{AC51C348-7111-4216-A7BE-10BC9C9D3C7E}" type="presParOf" srcId="{69EB96E1-6F2C-4C46-A2B8-55C0137159C5}" destId="{F4C20748-9505-460F-826C-7507DEEAD226}" srcOrd="0" destOrd="0" presId="urn:microsoft.com/office/officeart/2005/8/layout/hProcess4"/>
    <dgm:cxn modelId="{1651C6CB-CFEC-42F7-978C-D49E24F9C941}" type="presParOf" srcId="{F4C20748-9505-460F-826C-7507DEEAD226}" destId="{3C1666A0-D912-421B-B7EE-CA07EB00D6BA}" srcOrd="0" destOrd="0" presId="urn:microsoft.com/office/officeart/2005/8/layout/hProcess4"/>
    <dgm:cxn modelId="{C6668652-2DBA-41DC-8094-CFFE05EF3A95}" type="presParOf" srcId="{F4C20748-9505-460F-826C-7507DEEAD226}" destId="{97D25597-994B-4455-8BCA-0EA038FD0BC3}" srcOrd="1" destOrd="0" presId="urn:microsoft.com/office/officeart/2005/8/layout/hProcess4"/>
    <dgm:cxn modelId="{F80E2CCF-8A9E-420A-8633-EA3D9A0FB983}" type="presParOf" srcId="{F4C20748-9505-460F-826C-7507DEEAD226}" destId="{9DD79447-7C3A-497E-8E3E-01D5861E24AA}" srcOrd="2" destOrd="0" presId="urn:microsoft.com/office/officeart/2005/8/layout/hProcess4"/>
    <dgm:cxn modelId="{30D76A0A-387D-4F51-AC92-9B04D23813AD}" type="presParOf" srcId="{F4C20748-9505-460F-826C-7507DEEAD226}" destId="{503256D5-7AE1-407B-8AC7-EC9EA2A90A1A}" srcOrd="3" destOrd="0" presId="urn:microsoft.com/office/officeart/2005/8/layout/hProcess4"/>
    <dgm:cxn modelId="{36E5E6F8-8FBC-4B2B-8208-6922576EEF69}" type="presParOf" srcId="{F4C20748-9505-460F-826C-7507DEEAD226}" destId="{6C52A0A1-FA6D-476F-AAD4-1D47CAF0AF40}" srcOrd="4" destOrd="0" presId="urn:microsoft.com/office/officeart/2005/8/layout/hProcess4"/>
    <dgm:cxn modelId="{E2C808CC-DC53-4127-9242-FFA2DF612E47}" type="presParOf" srcId="{69EB96E1-6F2C-4C46-A2B8-55C0137159C5}" destId="{CF1B0D92-A74D-46ED-B65E-2D58A5EAAEF5}" srcOrd="1" destOrd="0" presId="urn:microsoft.com/office/officeart/2005/8/layout/hProcess4"/>
    <dgm:cxn modelId="{82572373-B7F5-4FCE-8D3B-807A7AE2CA7A}" type="presParOf" srcId="{69EB96E1-6F2C-4C46-A2B8-55C0137159C5}" destId="{71555B1C-BFAC-42D3-9F64-26B78B412CCD}" srcOrd="2" destOrd="0" presId="urn:microsoft.com/office/officeart/2005/8/layout/hProcess4"/>
    <dgm:cxn modelId="{4652E3C8-2358-4894-9F56-D3D3D05BCD9E}" type="presParOf" srcId="{71555B1C-BFAC-42D3-9F64-26B78B412CCD}" destId="{D022FC39-87BB-42BF-BD21-DB9869163AF4}" srcOrd="0" destOrd="0" presId="urn:microsoft.com/office/officeart/2005/8/layout/hProcess4"/>
    <dgm:cxn modelId="{EB8B15FD-9835-43E5-8ECE-EFBB4C37AF47}" type="presParOf" srcId="{71555B1C-BFAC-42D3-9F64-26B78B412CCD}" destId="{422421C7-DE19-426D-957F-B771CC612DF5}" srcOrd="1" destOrd="0" presId="urn:microsoft.com/office/officeart/2005/8/layout/hProcess4"/>
    <dgm:cxn modelId="{CA445505-F386-4EFD-A128-4717DBEBE340}" type="presParOf" srcId="{71555B1C-BFAC-42D3-9F64-26B78B412CCD}" destId="{31455A42-7E33-40A6-B1CC-A45457D39C31}" srcOrd="2" destOrd="0" presId="urn:microsoft.com/office/officeart/2005/8/layout/hProcess4"/>
    <dgm:cxn modelId="{E99606D6-201C-4E65-A0C2-D78020129EEC}" type="presParOf" srcId="{71555B1C-BFAC-42D3-9F64-26B78B412CCD}" destId="{652CC347-2D3F-401F-9E56-0246E92E014A}" srcOrd="3" destOrd="0" presId="urn:microsoft.com/office/officeart/2005/8/layout/hProcess4"/>
    <dgm:cxn modelId="{E33A8E5A-845A-4E42-8559-03C09C52C88C}" type="presParOf" srcId="{71555B1C-BFAC-42D3-9F64-26B78B412CCD}" destId="{09401F0A-60ED-41A9-9806-C7316E8B11B3}" srcOrd="4" destOrd="0" presId="urn:microsoft.com/office/officeart/2005/8/layout/hProcess4"/>
    <dgm:cxn modelId="{1E05721B-6974-48DD-A564-2EF038C53E32}" type="presParOf" srcId="{69EB96E1-6F2C-4C46-A2B8-55C0137159C5}" destId="{C3AF3A16-1648-42EA-8846-EA28F6DC5EB2}" srcOrd="3" destOrd="0" presId="urn:microsoft.com/office/officeart/2005/8/layout/hProcess4"/>
    <dgm:cxn modelId="{BE954462-43BB-4BAB-9E40-6926E16E52FF}" type="presParOf" srcId="{69EB96E1-6F2C-4C46-A2B8-55C0137159C5}" destId="{49E63FED-1B9C-474D-9199-495FEE460A99}" srcOrd="4" destOrd="0" presId="urn:microsoft.com/office/officeart/2005/8/layout/hProcess4"/>
    <dgm:cxn modelId="{7535718D-7807-499A-95A7-3A5CB0AD16D3}" type="presParOf" srcId="{49E63FED-1B9C-474D-9199-495FEE460A99}" destId="{F55D9414-2D6B-4D08-8DFE-EC8CB49AB21C}" srcOrd="0" destOrd="0" presId="urn:microsoft.com/office/officeart/2005/8/layout/hProcess4"/>
    <dgm:cxn modelId="{AD0813F5-D73B-4278-B13E-5E5CE75362C3}" type="presParOf" srcId="{49E63FED-1B9C-474D-9199-495FEE460A99}" destId="{F02EF42A-DD40-4CC8-821B-8569A248E15F}" srcOrd="1" destOrd="0" presId="urn:microsoft.com/office/officeart/2005/8/layout/hProcess4"/>
    <dgm:cxn modelId="{19AA4015-1CC1-4026-9A21-3B64E386258F}" type="presParOf" srcId="{49E63FED-1B9C-474D-9199-495FEE460A99}" destId="{A3D91BAB-CF18-4F28-94CC-56DD0BC30CB9}" srcOrd="2" destOrd="0" presId="urn:microsoft.com/office/officeart/2005/8/layout/hProcess4"/>
    <dgm:cxn modelId="{6F53D695-D5E4-4F9E-BCF8-12A47BB443E4}" type="presParOf" srcId="{49E63FED-1B9C-474D-9199-495FEE460A99}" destId="{924F79B5-8179-477E-A4EE-C77DA075B006}" srcOrd="3" destOrd="0" presId="urn:microsoft.com/office/officeart/2005/8/layout/hProcess4"/>
    <dgm:cxn modelId="{2D77AC62-4D41-45B4-AE1A-919961CB25BA}" type="presParOf" srcId="{49E63FED-1B9C-474D-9199-495FEE460A99}" destId="{F58A38AA-9E08-42FB-BAA1-7CB91CB2C07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4FD9B3D-A145-461C-A96E-7B1B569B8DE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4431F0E-102B-4C67-8161-C7D57B5C1393}">
      <dgm:prSet phldrT="[Text]" custT="1"/>
      <dgm:spPr/>
      <dgm:t>
        <a:bodyPr/>
        <a:lstStyle/>
        <a:p>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Đảng</a:t>
          </a:r>
          <a:endParaRPr lang="en-US" sz="2000" dirty="0">
            <a:latin typeface="Times New Roman" panose="02020603050405020304" pitchFamily="18" charset="0"/>
            <a:cs typeface="Times New Roman" panose="02020603050405020304" pitchFamily="18" charset="0"/>
          </a:endParaRPr>
        </a:p>
      </dgm:t>
    </dgm:pt>
    <dgm:pt modelId="{DCF7D692-38AD-466F-80AA-66A2A8886199}" type="parTrans" cxnId="{75BD19AE-1E8B-4A08-B2B4-2D4450D5ACA6}">
      <dgm:prSet/>
      <dgm:spPr/>
      <dgm:t>
        <a:bodyPr/>
        <a:lstStyle/>
        <a:p>
          <a:endParaRPr lang="en-US" sz="2000">
            <a:latin typeface="Times New Roman" panose="02020603050405020304" pitchFamily="18" charset="0"/>
            <a:cs typeface="Times New Roman" panose="02020603050405020304" pitchFamily="18" charset="0"/>
          </a:endParaRPr>
        </a:p>
      </dgm:t>
    </dgm:pt>
    <dgm:pt modelId="{3D5D4526-8FCC-42F3-8CC4-E11D562786EF}" type="sibTrans" cxnId="{75BD19AE-1E8B-4A08-B2B4-2D4450D5ACA6}">
      <dgm:prSet/>
      <dgm:spPr/>
      <dgm:t>
        <a:bodyPr/>
        <a:lstStyle/>
        <a:p>
          <a:endParaRPr lang="en-US" sz="2000">
            <a:latin typeface="Times New Roman" panose="02020603050405020304" pitchFamily="18" charset="0"/>
            <a:cs typeface="Times New Roman" panose="02020603050405020304" pitchFamily="18" charset="0"/>
          </a:endParaRPr>
        </a:p>
      </dgm:t>
    </dgm:pt>
    <dgm:pt modelId="{A4775921-C646-468E-9B02-D85A4D6FE37E}">
      <dgm:prSet phldrT="[Text]" custT="1"/>
      <dgm:spPr/>
      <dgm:t>
        <a:bodyPr/>
        <a:lstStyle/>
        <a:p>
          <a:r>
            <a:rPr lang="en-US" sz="2000" dirty="0" err="1" smtClean="0">
              <a:latin typeface="Times New Roman" panose="02020603050405020304" pitchFamily="18" charset="0"/>
              <a:cs typeface="Times New Roman" panose="02020603050405020304" pitchFamily="18" charset="0"/>
            </a:rPr>
            <a:t>Miền</a:t>
          </a:r>
          <a:r>
            <a:rPr lang="en-US" sz="2000" dirty="0" smtClean="0">
              <a:latin typeface="Times New Roman" panose="02020603050405020304" pitchFamily="18" charset="0"/>
              <a:cs typeface="Times New Roman" panose="02020603050405020304" pitchFamily="18" charset="0"/>
            </a:rPr>
            <a:t> Nam</a:t>
          </a:r>
          <a:endParaRPr lang="en-US" sz="2000" dirty="0">
            <a:latin typeface="Times New Roman" panose="02020603050405020304" pitchFamily="18" charset="0"/>
            <a:cs typeface="Times New Roman" panose="02020603050405020304" pitchFamily="18" charset="0"/>
          </a:endParaRPr>
        </a:p>
      </dgm:t>
    </dgm:pt>
    <dgm:pt modelId="{87029ED8-0B4D-4704-B3F4-4AD451597F4E}" type="parTrans" cxnId="{45EE3F6E-7A0B-4BC0-9C9D-3813C251518D}">
      <dgm:prSet/>
      <dgm:spPr/>
      <dgm:t>
        <a:bodyPr/>
        <a:lstStyle/>
        <a:p>
          <a:endParaRPr lang="en-US" sz="2000">
            <a:latin typeface="Times New Roman" panose="02020603050405020304" pitchFamily="18" charset="0"/>
            <a:cs typeface="Times New Roman" panose="02020603050405020304" pitchFamily="18" charset="0"/>
          </a:endParaRPr>
        </a:p>
      </dgm:t>
    </dgm:pt>
    <dgm:pt modelId="{7F0E94FC-9AAC-46EE-B38E-52C7B11E642B}" type="sibTrans" cxnId="{45EE3F6E-7A0B-4BC0-9C9D-3813C251518D}">
      <dgm:prSet/>
      <dgm:spPr/>
      <dgm:t>
        <a:bodyPr/>
        <a:lstStyle/>
        <a:p>
          <a:endParaRPr lang="en-US" sz="2000">
            <a:latin typeface="Times New Roman" panose="02020603050405020304" pitchFamily="18" charset="0"/>
            <a:cs typeface="Times New Roman" panose="02020603050405020304" pitchFamily="18" charset="0"/>
          </a:endParaRPr>
        </a:p>
      </dgm:t>
    </dgm:pt>
    <dgm:pt modelId="{3092C722-EB60-43F7-9412-63618A4B588B}">
      <dgm:prSet phldrT="[Text]" custT="1"/>
      <dgm:spPr/>
      <dgm:t>
        <a:bodyPr/>
        <a:lstStyle/>
        <a:p>
          <a:r>
            <a:rPr lang="en-US" sz="2000" dirty="0" err="1" smtClean="0">
              <a:latin typeface="Times New Roman" panose="02020603050405020304" pitchFamily="18" charset="0"/>
              <a:cs typeface="Times New Roman" panose="02020603050405020304" pitchFamily="18" charset="0"/>
            </a:rPr>
            <a:t>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dũng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cuộc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cục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bộ</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Mỹ</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sai</a:t>
          </a:r>
          <a:endParaRPr lang="en-US" sz="2000" dirty="0">
            <a:latin typeface="Times New Roman" panose="02020603050405020304" pitchFamily="18" charset="0"/>
            <a:cs typeface="Times New Roman" panose="02020603050405020304" pitchFamily="18" charset="0"/>
          </a:endParaRPr>
        </a:p>
      </dgm:t>
    </dgm:pt>
    <dgm:pt modelId="{85517EDF-52C9-40AB-86DB-D6EA3EFB9146}" type="parTrans" cxnId="{ACEA9A7D-AF16-4D71-9594-805A84FF4192}">
      <dgm:prSet/>
      <dgm:spPr/>
      <dgm:t>
        <a:bodyPr/>
        <a:lstStyle/>
        <a:p>
          <a:endParaRPr lang="en-US" sz="2000">
            <a:latin typeface="Times New Roman" panose="02020603050405020304" pitchFamily="18" charset="0"/>
            <a:cs typeface="Times New Roman" panose="02020603050405020304" pitchFamily="18" charset="0"/>
          </a:endParaRPr>
        </a:p>
      </dgm:t>
    </dgm:pt>
    <dgm:pt modelId="{37A01102-FCE9-4AEC-9274-EF3EB25FB582}" type="sibTrans" cxnId="{ACEA9A7D-AF16-4D71-9594-805A84FF4192}">
      <dgm:prSet/>
      <dgm:spPr/>
      <dgm:t>
        <a:bodyPr/>
        <a:lstStyle/>
        <a:p>
          <a:endParaRPr lang="en-US" sz="2000">
            <a:latin typeface="Times New Roman" panose="02020603050405020304" pitchFamily="18" charset="0"/>
            <a:cs typeface="Times New Roman" panose="02020603050405020304" pitchFamily="18" charset="0"/>
          </a:endParaRPr>
        </a:p>
      </dgm:t>
    </dgm:pt>
    <dgm:pt modelId="{A9FFAA7D-D685-459D-B7AA-8EFBDDD7D458}">
      <dgm:prSet phldrT="[Text]" custT="1"/>
      <dgm:spPr/>
      <dgm:t>
        <a:bodyPr/>
        <a:lstStyle/>
        <a:p>
          <a:r>
            <a:rPr lang="en-US" sz="2000" dirty="0" err="1" smtClean="0">
              <a:latin typeface="Times New Roman" panose="02020603050405020304" pitchFamily="18" charset="0"/>
              <a:cs typeface="Times New Roman" panose="02020603050405020304" pitchFamily="18" charset="0"/>
            </a:rPr>
            <a:t>Làm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cục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bộ</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Mỹ</a:t>
          </a:r>
          <a:endParaRPr lang="en-US" sz="2000" dirty="0">
            <a:latin typeface="Times New Roman" panose="02020603050405020304" pitchFamily="18" charset="0"/>
            <a:cs typeface="Times New Roman" panose="02020603050405020304" pitchFamily="18" charset="0"/>
          </a:endParaRPr>
        </a:p>
      </dgm:t>
    </dgm:pt>
    <dgm:pt modelId="{1B9B2659-9DC1-4CE0-95F3-67ED5304F07A}" type="parTrans" cxnId="{777AF50F-E5A5-4E42-AA33-49B8CF09F960}">
      <dgm:prSet/>
      <dgm:spPr/>
      <dgm:t>
        <a:bodyPr/>
        <a:lstStyle/>
        <a:p>
          <a:endParaRPr lang="en-US" sz="2000">
            <a:latin typeface="Times New Roman" panose="02020603050405020304" pitchFamily="18" charset="0"/>
            <a:cs typeface="Times New Roman" panose="02020603050405020304" pitchFamily="18" charset="0"/>
          </a:endParaRPr>
        </a:p>
      </dgm:t>
    </dgm:pt>
    <dgm:pt modelId="{BE077985-609F-4135-ABFE-3828D6475A19}" type="sibTrans" cxnId="{777AF50F-E5A5-4E42-AA33-49B8CF09F960}">
      <dgm:prSet/>
      <dgm:spPr/>
      <dgm:t>
        <a:bodyPr/>
        <a:lstStyle/>
        <a:p>
          <a:endParaRPr lang="en-US" sz="2000">
            <a:latin typeface="Times New Roman" panose="02020603050405020304" pitchFamily="18" charset="0"/>
            <a:cs typeface="Times New Roman" panose="02020603050405020304" pitchFamily="18" charset="0"/>
          </a:endParaRPr>
        </a:p>
      </dgm:t>
    </dgm:pt>
    <dgm:pt modelId="{B77BD82D-098E-4451-A6E7-CAC8E0DE0182}">
      <dgm:prSet phldrT="[Text]" custT="1"/>
      <dgm:spPr/>
      <dgm:t>
        <a:bodyPr/>
        <a:lstStyle/>
        <a:p>
          <a:r>
            <a:rPr lang="en-US" sz="2000" dirty="0" err="1" smtClean="0">
              <a:latin typeface="Times New Roman" panose="02020603050405020304" pitchFamily="18" charset="0"/>
              <a:cs typeface="Times New Roman" panose="02020603050405020304" pitchFamily="18" charset="0"/>
            </a:rPr>
            <a:t>Miền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Bắc</a:t>
          </a:r>
          <a:endParaRPr lang="en-US" sz="2000" dirty="0">
            <a:latin typeface="Times New Roman" panose="02020603050405020304" pitchFamily="18" charset="0"/>
            <a:cs typeface="Times New Roman" panose="02020603050405020304" pitchFamily="18" charset="0"/>
          </a:endParaRPr>
        </a:p>
      </dgm:t>
    </dgm:pt>
    <dgm:pt modelId="{53877504-EFA0-4938-8A03-1E6866BFF346}" type="parTrans" cxnId="{BFB5E31E-3603-4773-8934-C1F41494BC16}">
      <dgm:prSet/>
      <dgm:spPr/>
      <dgm:t>
        <a:bodyPr/>
        <a:lstStyle/>
        <a:p>
          <a:endParaRPr lang="en-US" sz="2000">
            <a:latin typeface="Times New Roman" panose="02020603050405020304" pitchFamily="18" charset="0"/>
            <a:cs typeface="Times New Roman" panose="02020603050405020304" pitchFamily="18" charset="0"/>
          </a:endParaRPr>
        </a:p>
      </dgm:t>
    </dgm:pt>
    <dgm:pt modelId="{0CF75067-28B4-48DF-9303-D27ADF9D1261}" type="sibTrans" cxnId="{BFB5E31E-3603-4773-8934-C1F41494BC16}">
      <dgm:prSet/>
      <dgm:spPr/>
      <dgm:t>
        <a:bodyPr/>
        <a:lstStyle/>
        <a:p>
          <a:endParaRPr lang="en-US" sz="2000">
            <a:latin typeface="Times New Roman" panose="02020603050405020304" pitchFamily="18" charset="0"/>
            <a:cs typeface="Times New Roman" panose="02020603050405020304" pitchFamily="18" charset="0"/>
          </a:endParaRPr>
        </a:p>
      </dgm:t>
    </dgm:pt>
    <dgm:pt modelId="{D083FDF2-B495-4D98-91A7-B5BA0C00390E}">
      <dgm:prSet phldrT="[Text]" custT="1"/>
      <dgm:spPr/>
      <dgm:t>
        <a:bodyPr/>
        <a:lstStyle/>
        <a:p>
          <a:r>
            <a:rPr lang="en-US" sz="2000" i="0" dirty="0" err="1" smtClean="0">
              <a:latin typeface="Times New Roman" panose="02020603050405020304" pitchFamily="18" charset="0"/>
              <a:cs typeface="Times New Roman" panose="02020603050405020304" pitchFamily="18" charset="0"/>
            </a:rPr>
            <a:t>Xây</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dựng</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hậu</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phương</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chống</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chiến</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tranh</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phá</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hoại</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của</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đế</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quốc</a:t>
          </a:r>
          <a:r>
            <a:rPr lang="en-US" sz="2000" i="0" dirty="0" smtClean="0">
              <a:latin typeface="Times New Roman" panose="02020603050405020304" pitchFamily="18" charset="0"/>
              <a:cs typeface="Times New Roman" panose="02020603050405020304" pitchFamily="18" charset="0"/>
            </a:rPr>
            <a:t> </a:t>
          </a:r>
          <a:r>
            <a:rPr lang="en-US" sz="2000" i="0" dirty="0" err="1" smtClean="0">
              <a:latin typeface="Times New Roman" panose="02020603050405020304" pitchFamily="18" charset="0"/>
              <a:cs typeface="Times New Roman" panose="02020603050405020304" pitchFamily="18" charset="0"/>
            </a:rPr>
            <a:t>Mỹ</a:t>
          </a:r>
          <a:r>
            <a:rPr lang="en-US" sz="2000" i="0" dirty="0" smtClean="0">
              <a:latin typeface="Times New Roman" panose="02020603050405020304" pitchFamily="18" charset="0"/>
              <a:cs typeface="Times New Roman" panose="02020603050405020304" pitchFamily="18" charset="0"/>
            </a:rPr>
            <a:t> </a:t>
          </a:r>
          <a:endParaRPr lang="en-US" sz="2000" i="0" dirty="0">
            <a:latin typeface="Times New Roman" panose="02020603050405020304" pitchFamily="18" charset="0"/>
            <a:cs typeface="Times New Roman" panose="02020603050405020304" pitchFamily="18" charset="0"/>
          </a:endParaRPr>
        </a:p>
      </dgm:t>
    </dgm:pt>
    <dgm:pt modelId="{638D6B96-E450-42EA-B7E2-FCB2BC3C1511}" type="parTrans" cxnId="{12CB6295-E326-474B-8C79-6E152F13C32B}">
      <dgm:prSet/>
      <dgm:spPr/>
      <dgm:t>
        <a:bodyPr/>
        <a:lstStyle/>
        <a:p>
          <a:endParaRPr lang="en-US" sz="2000">
            <a:latin typeface="Times New Roman" panose="02020603050405020304" pitchFamily="18" charset="0"/>
            <a:cs typeface="Times New Roman" panose="02020603050405020304" pitchFamily="18" charset="0"/>
          </a:endParaRPr>
        </a:p>
      </dgm:t>
    </dgm:pt>
    <dgm:pt modelId="{0521C9DE-FFBB-4301-B001-0C5DE1EB6651}" type="sibTrans" cxnId="{12CB6295-E326-474B-8C79-6E152F13C32B}">
      <dgm:prSet/>
      <dgm:spPr/>
      <dgm:t>
        <a:bodyPr/>
        <a:lstStyle/>
        <a:p>
          <a:endParaRPr lang="en-US" sz="2000">
            <a:latin typeface="Times New Roman" panose="02020603050405020304" pitchFamily="18" charset="0"/>
            <a:cs typeface="Times New Roman" panose="02020603050405020304" pitchFamily="18" charset="0"/>
          </a:endParaRPr>
        </a:p>
      </dgm:t>
    </dgm:pt>
    <dgm:pt modelId="{A569EBAD-9D4F-47D3-9BD6-3435F828C25F}" type="pres">
      <dgm:prSet presAssocID="{14FD9B3D-A145-461C-A96E-7B1B569B8DE8}" presName="hierChild1" presStyleCnt="0">
        <dgm:presLayoutVars>
          <dgm:chPref val="1"/>
          <dgm:dir/>
          <dgm:animOne val="branch"/>
          <dgm:animLvl val="lvl"/>
          <dgm:resizeHandles/>
        </dgm:presLayoutVars>
      </dgm:prSet>
      <dgm:spPr/>
      <dgm:t>
        <a:bodyPr/>
        <a:lstStyle/>
        <a:p>
          <a:endParaRPr lang="en-US"/>
        </a:p>
      </dgm:t>
    </dgm:pt>
    <dgm:pt modelId="{4FF101F1-D99E-4C41-8EE4-F67E26CEA203}" type="pres">
      <dgm:prSet presAssocID="{D4431F0E-102B-4C67-8161-C7D57B5C1393}" presName="hierRoot1" presStyleCnt="0"/>
      <dgm:spPr/>
    </dgm:pt>
    <dgm:pt modelId="{5FA7FA39-5DD4-4D51-87C4-659A6BD44B3B}" type="pres">
      <dgm:prSet presAssocID="{D4431F0E-102B-4C67-8161-C7D57B5C1393}" presName="composite" presStyleCnt="0"/>
      <dgm:spPr/>
    </dgm:pt>
    <dgm:pt modelId="{E8708BFB-7D18-4722-9B39-6488B0E46813}" type="pres">
      <dgm:prSet presAssocID="{D4431F0E-102B-4C67-8161-C7D57B5C1393}" presName="background" presStyleLbl="node0" presStyleIdx="0" presStyleCnt="1"/>
      <dgm:spPr/>
    </dgm:pt>
    <dgm:pt modelId="{F17BDDEB-73B0-47C4-BFBC-41A08A87DFD7}" type="pres">
      <dgm:prSet presAssocID="{D4431F0E-102B-4C67-8161-C7D57B5C1393}" presName="text" presStyleLbl="fgAcc0" presStyleIdx="0" presStyleCnt="1">
        <dgm:presLayoutVars>
          <dgm:chPref val="3"/>
        </dgm:presLayoutVars>
      </dgm:prSet>
      <dgm:spPr/>
      <dgm:t>
        <a:bodyPr/>
        <a:lstStyle/>
        <a:p>
          <a:endParaRPr lang="en-US"/>
        </a:p>
      </dgm:t>
    </dgm:pt>
    <dgm:pt modelId="{6F122416-43FE-483E-8AFB-093793C84FA3}" type="pres">
      <dgm:prSet presAssocID="{D4431F0E-102B-4C67-8161-C7D57B5C1393}" presName="hierChild2" presStyleCnt="0"/>
      <dgm:spPr/>
    </dgm:pt>
    <dgm:pt modelId="{1FDFD186-0D1D-48AC-A0E3-1C81998173F2}" type="pres">
      <dgm:prSet presAssocID="{87029ED8-0B4D-4704-B3F4-4AD451597F4E}" presName="Name10" presStyleLbl="parChTrans1D2" presStyleIdx="0" presStyleCnt="2"/>
      <dgm:spPr/>
      <dgm:t>
        <a:bodyPr/>
        <a:lstStyle/>
        <a:p>
          <a:endParaRPr lang="en-US"/>
        </a:p>
      </dgm:t>
    </dgm:pt>
    <dgm:pt modelId="{9C6DEB36-AC76-4DD9-A304-9B43E197A4AC}" type="pres">
      <dgm:prSet presAssocID="{A4775921-C646-468E-9B02-D85A4D6FE37E}" presName="hierRoot2" presStyleCnt="0"/>
      <dgm:spPr/>
    </dgm:pt>
    <dgm:pt modelId="{79527609-B010-4132-BB62-C1E24D3367D1}" type="pres">
      <dgm:prSet presAssocID="{A4775921-C646-468E-9B02-D85A4D6FE37E}" presName="composite2" presStyleCnt="0"/>
      <dgm:spPr/>
    </dgm:pt>
    <dgm:pt modelId="{9FD6CCB1-2E07-4F2F-A06C-45148823E4A4}" type="pres">
      <dgm:prSet presAssocID="{A4775921-C646-468E-9B02-D85A4D6FE37E}" presName="background2" presStyleLbl="node2" presStyleIdx="0" presStyleCnt="2"/>
      <dgm:spPr/>
    </dgm:pt>
    <dgm:pt modelId="{188057B7-4FDB-4FB0-A08E-7BDA3F864471}" type="pres">
      <dgm:prSet presAssocID="{A4775921-C646-468E-9B02-D85A4D6FE37E}" presName="text2" presStyleLbl="fgAcc2" presStyleIdx="0" presStyleCnt="2">
        <dgm:presLayoutVars>
          <dgm:chPref val="3"/>
        </dgm:presLayoutVars>
      </dgm:prSet>
      <dgm:spPr/>
      <dgm:t>
        <a:bodyPr/>
        <a:lstStyle/>
        <a:p>
          <a:endParaRPr lang="en-US"/>
        </a:p>
      </dgm:t>
    </dgm:pt>
    <dgm:pt modelId="{B4F6F7C2-16C2-4758-815F-9E5347F99AC4}" type="pres">
      <dgm:prSet presAssocID="{A4775921-C646-468E-9B02-D85A4D6FE37E}" presName="hierChild3" presStyleCnt="0"/>
      <dgm:spPr/>
    </dgm:pt>
    <dgm:pt modelId="{7ECF8D2D-830C-4D10-B5B9-8BF477E0041A}" type="pres">
      <dgm:prSet presAssocID="{85517EDF-52C9-40AB-86DB-D6EA3EFB9146}" presName="Name17" presStyleLbl="parChTrans1D3" presStyleIdx="0" presStyleCnt="3"/>
      <dgm:spPr/>
      <dgm:t>
        <a:bodyPr/>
        <a:lstStyle/>
        <a:p>
          <a:endParaRPr lang="en-US"/>
        </a:p>
      </dgm:t>
    </dgm:pt>
    <dgm:pt modelId="{CB0D9243-C9CA-462D-B22E-ED9D7FD75104}" type="pres">
      <dgm:prSet presAssocID="{3092C722-EB60-43F7-9412-63618A4B588B}" presName="hierRoot3" presStyleCnt="0"/>
      <dgm:spPr/>
    </dgm:pt>
    <dgm:pt modelId="{BF432840-089B-4FF2-93E5-00B658FF0A74}" type="pres">
      <dgm:prSet presAssocID="{3092C722-EB60-43F7-9412-63618A4B588B}" presName="composite3" presStyleCnt="0"/>
      <dgm:spPr/>
    </dgm:pt>
    <dgm:pt modelId="{9984EEE6-B9D6-48F2-8F40-7216C3732782}" type="pres">
      <dgm:prSet presAssocID="{3092C722-EB60-43F7-9412-63618A4B588B}" presName="background3" presStyleLbl="node3" presStyleIdx="0" presStyleCnt="3"/>
      <dgm:spPr/>
    </dgm:pt>
    <dgm:pt modelId="{41E52399-E579-4AD2-931D-A903ECA573DB}" type="pres">
      <dgm:prSet presAssocID="{3092C722-EB60-43F7-9412-63618A4B588B}" presName="text3" presStyleLbl="fgAcc3" presStyleIdx="0" presStyleCnt="3">
        <dgm:presLayoutVars>
          <dgm:chPref val="3"/>
        </dgm:presLayoutVars>
      </dgm:prSet>
      <dgm:spPr/>
      <dgm:t>
        <a:bodyPr/>
        <a:lstStyle/>
        <a:p>
          <a:endParaRPr lang="en-US"/>
        </a:p>
      </dgm:t>
    </dgm:pt>
    <dgm:pt modelId="{1DF7D7E1-1669-4489-A491-4494E5101B08}" type="pres">
      <dgm:prSet presAssocID="{3092C722-EB60-43F7-9412-63618A4B588B}" presName="hierChild4" presStyleCnt="0"/>
      <dgm:spPr/>
    </dgm:pt>
    <dgm:pt modelId="{67243BBF-D1AF-45AB-AAE7-2966D1AF164B}" type="pres">
      <dgm:prSet presAssocID="{1B9B2659-9DC1-4CE0-95F3-67ED5304F07A}" presName="Name17" presStyleLbl="parChTrans1D3" presStyleIdx="1" presStyleCnt="3"/>
      <dgm:spPr/>
      <dgm:t>
        <a:bodyPr/>
        <a:lstStyle/>
        <a:p>
          <a:endParaRPr lang="en-US"/>
        </a:p>
      </dgm:t>
    </dgm:pt>
    <dgm:pt modelId="{A9C66E97-2B52-45CF-BD37-76542479DC69}" type="pres">
      <dgm:prSet presAssocID="{A9FFAA7D-D685-459D-B7AA-8EFBDDD7D458}" presName="hierRoot3" presStyleCnt="0"/>
      <dgm:spPr/>
    </dgm:pt>
    <dgm:pt modelId="{526C626E-564B-45DD-8B2A-798DA0AB8032}" type="pres">
      <dgm:prSet presAssocID="{A9FFAA7D-D685-459D-B7AA-8EFBDDD7D458}" presName="composite3" presStyleCnt="0"/>
      <dgm:spPr/>
    </dgm:pt>
    <dgm:pt modelId="{A4B3CCD9-1F42-4230-B535-14D76FE49D15}" type="pres">
      <dgm:prSet presAssocID="{A9FFAA7D-D685-459D-B7AA-8EFBDDD7D458}" presName="background3" presStyleLbl="node3" presStyleIdx="1" presStyleCnt="3"/>
      <dgm:spPr/>
    </dgm:pt>
    <dgm:pt modelId="{656DD22F-8B4F-4D4F-A5C9-4237F5879B1D}" type="pres">
      <dgm:prSet presAssocID="{A9FFAA7D-D685-459D-B7AA-8EFBDDD7D458}" presName="text3" presStyleLbl="fgAcc3" presStyleIdx="1" presStyleCnt="3">
        <dgm:presLayoutVars>
          <dgm:chPref val="3"/>
        </dgm:presLayoutVars>
      </dgm:prSet>
      <dgm:spPr/>
      <dgm:t>
        <a:bodyPr/>
        <a:lstStyle/>
        <a:p>
          <a:endParaRPr lang="en-US"/>
        </a:p>
      </dgm:t>
    </dgm:pt>
    <dgm:pt modelId="{CAFCFA29-E6D1-49A0-B6F7-1C8B3CF36947}" type="pres">
      <dgm:prSet presAssocID="{A9FFAA7D-D685-459D-B7AA-8EFBDDD7D458}" presName="hierChild4" presStyleCnt="0"/>
      <dgm:spPr/>
    </dgm:pt>
    <dgm:pt modelId="{AAF1C27F-FE24-4339-A00A-F763044C8CD1}" type="pres">
      <dgm:prSet presAssocID="{53877504-EFA0-4938-8A03-1E6866BFF346}" presName="Name10" presStyleLbl="parChTrans1D2" presStyleIdx="1" presStyleCnt="2"/>
      <dgm:spPr/>
      <dgm:t>
        <a:bodyPr/>
        <a:lstStyle/>
        <a:p>
          <a:endParaRPr lang="en-US"/>
        </a:p>
      </dgm:t>
    </dgm:pt>
    <dgm:pt modelId="{6E752BFC-B48E-403F-B693-78B786396117}" type="pres">
      <dgm:prSet presAssocID="{B77BD82D-098E-4451-A6E7-CAC8E0DE0182}" presName="hierRoot2" presStyleCnt="0"/>
      <dgm:spPr/>
    </dgm:pt>
    <dgm:pt modelId="{56887369-EF06-4624-BFC2-8D15D07C809F}" type="pres">
      <dgm:prSet presAssocID="{B77BD82D-098E-4451-A6E7-CAC8E0DE0182}" presName="composite2" presStyleCnt="0"/>
      <dgm:spPr/>
    </dgm:pt>
    <dgm:pt modelId="{66B00311-358E-4371-AB7F-D5BCFE17CE93}" type="pres">
      <dgm:prSet presAssocID="{B77BD82D-098E-4451-A6E7-CAC8E0DE0182}" presName="background2" presStyleLbl="node2" presStyleIdx="1" presStyleCnt="2"/>
      <dgm:spPr/>
    </dgm:pt>
    <dgm:pt modelId="{833BED51-A4F5-47B4-B4B4-921A0F9AC104}" type="pres">
      <dgm:prSet presAssocID="{B77BD82D-098E-4451-A6E7-CAC8E0DE0182}" presName="text2" presStyleLbl="fgAcc2" presStyleIdx="1" presStyleCnt="2">
        <dgm:presLayoutVars>
          <dgm:chPref val="3"/>
        </dgm:presLayoutVars>
      </dgm:prSet>
      <dgm:spPr/>
      <dgm:t>
        <a:bodyPr/>
        <a:lstStyle/>
        <a:p>
          <a:endParaRPr lang="en-US"/>
        </a:p>
      </dgm:t>
    </dgm:pt>
    <dgm:pt modelId="{BB2B7A65-8BA4-4E7F-95FF-9F81EFC81FD2}" type="pres">
      <dgm:prSet presAssocID="{B77BD82D-098E-4451-A6E7-CAC8E0DE0182}" presName="hierChild3" presStyleCnt="0"/>
      <dgm:spPr/>
    </dgm:pt>
    <dgm:pt modelId="{7A08C4F5-0B67-4448-9338-4FD04973C2D0}" type="pres">
      <dgm:prSet presAssocID="{638D6B96-E450-42EA-B7E2-FCB2BC3C1511}" presName="Name17" presStyleLbl="parChTrans1D3" presStyleIdx="2" presStyleCnt="3"/>
      <dgm:spPr/>
      <dgm:t>
        <a:bodyPr/>
        <a:lstStyle/>
        <a:p>
          <a:endParaRPr lang="en-US"/>
        </a:p>
      </dgm:t>
    </dgm:pt>
    <dgm:pt modelId="{82CDBB8F-94CD-4666-80F7-FFBA154D5228}" type="pres">
      <dgm:prSet presAssocID="{D083FDF2-B495-4D98-91A7-B5BA0C00390E}" presName="hierRoot3" presStyleCnt="0"/>
      <dgm:spPr/>
    </dgm:pt>
    <dgm:pt modelId="{6CD4E78B-59D3-458D-AF68-80C940478EEB}" type="pres">
      <dgm:prSet presAssocID="{D083FDF2-B495-4D98-91A7-B5BA0C00390E}" presName="composite3" presStyleCnt="0"/>
      <dgm:spPr/>
    </dgm:pt>
    <dgm:pt modelId="{94FC0F8B-A408-4BA5-959D-C76FA27FD9E0}" type="pres">
      <dgm:prSet presAssocID="{D083FDF2-B495-4D98-91A7-B5BA0C00390E}" presName="background3" presStyleLbl="node3" presStyleIdx="2" presStyleCnt="3"/>
      <dgm:spPr/>
    </dgm:pt>
    <dgm:pt modelId="{F4922CEC-07C1-4385-BFAD-F9B1E71E3514}" type="pres">
      <dgm:prSet presAssocID="{D083FDF2-B495-4D98-91A7-B5BA0C00390E}" presName="text3" presStyleLbl="fgAcc3" presStyleIdx="2" presStyleCnt="3">
        <dgm:presLayoutVars>
          <dgm:chPref val="3"/>
        </dgm:presLayoutVars>
      </dgm:prSet>
      <dgm:spPr/>
      <dgm:t>
        <a:bodyPr/>
        <a:lstStyle/>
        <a:p>
          <a:endParaRPr lang="en-US"/>
        </a:p>
      </dgm:t>
    </dgm:pt>
    <dgm:pt modelId="{83A487CE-D807-495B-9308-0E31C9DE2394}" type="pres">
      <dgm:prSet presAssocID="{D083FDF2-B495-4D98-91A7-B5BA0C00390E}" presName="hierChild4" presStyleCnt="0"/>
      <dgm:spPr/>
    </dgm:pt>
  </dgm:ptLst>
  <dgm:cxnLst>
    <dgm:cxn modelId="{F01C6AFD-CBBF-498D-A09E-AF2F2F894516}" type="presOf" srcId="{A4775921-C646-468E-9B02-D85A4D6FE37E}" destId="{188057B7-4FDB-4FB0-A08E-7BDA3F864471}" srcOrd="0" destOrd="0" presId="urn:microsoft.com/office/officeart/2005/8/layout/hierarchy1"/>
    <dgm:cxn modelId="{81D8783D-CC52-4061-B4CA-C03F7BB686E2}" type="presOf" srcId="{3092C722-EB60-43F7-9412-63618A4B588B}" destId="{41E52399-E579-4AD2-931D-A903ECA573DB}" srcOrd="0" destOrd="0" presId="urn:microsoft.com/office/officeart/2005/8/layout/hierarchy1"/>
    <dgm:cxn modelId="{92691E54-9F76-451C-A347-52E51670C68B}" type="presOf" srcId="{D083FDF2-B495-4D98-91A7-B5BA0C00390E}" destId="{F4922CEC-07C1-4385-BFAD-F9B1E71E3514}" srcOrd="0" destOrd="0" presId="urn:microsoft.com/office/officeart/2005/8/layout/hierarchy1"/>
    <dgm:cxn modelId="{1AF2134E-3343-4256-B25C-1B7707258732}" type="presOf" srcId="{D4431F0E-102B-4C67-8161-C7D57B5C1393}" destId="{F17BDDEB-73B0-47C4-BFBC-41A08A87DFD7}" srcOrd="0" destOrd="0" presId="urn:microsoft.com/office/officeart/2005/8/layout/hierarchy1"/>
    <dgm:cxn modelId="{45EE3F6E-7A0B-4BC0-9C9D-3813C251518D}" srcId="{D4431F0E-102B-4C67-8161-C7D57B5C1393}" destId="{A4775921-C646-468E-9B02-D85A4D6FE37E}" srcOrd="0" destOrd="0" parTransId="{87029ED8-0B4D-4704-B3F4-4AD451597F4E}" sibTransId="{7F0E94FC-9AAC-46EE-B38E-52C7B11E642B}"/>
    <dgm:cxn modelId="{75BD19AE-1E8B-4A08-B2B4-2D4450D5ACA6}" srcId="{14FD9B3D-A145-461C-A96E-7B1B569B8DE8}" destId="{D4431F0E-102B-4C67-8161-C7D57B5C1393}" srcOrd="0" destOrd="0" parTransId="{DCF7D692-38AD-466F-80AA-66A2A8886199}" sibTransId="{3D5D4526-8FCC-42F3-8CC4-E11D562786EF}"/>
    <dgm:cxn modelId="{64B8F98A-38ED-4FA2-BA8F-14F8CAF8C5DC}" type="presOf" srcId="{638D6B96-E450-42EA-B7E2-FCB2BC3C1511}" destId="{7A08C4F5-0B67-4448-9338-4FD04973C2D0}" srcOrd="0" destOrd="0" presId="urn:microsoft.com/office/officeart/2005/8/layout/hierarchy1"/>
    <dgm:cxn modelId="{DE7C5DB1-13D2-4CBA-85C7-09215ACA5B9F}" type="presOf" srcId="{53877504-EFA0-4938-8A03-1E6866BFF346}" destId="{AAF1C27F-FE24-4339-A00A-F763044C8CD1}" srcOrd="0" destOrd="0" presId="urn:microsoft.com/office/officeart/2005/8/layout/hierarchy1"/>
    <dgm:cxn modelId="{ACEA9A7D-AF16-4D71-9594-805A84FF4192}" srcId="{A4775921-C646-468E-9B02-D85A4D6FE37E}" destId="{3092C722-EB60-43F7-9412-63618A4B588B}" srcOrd="0" destOrd="0" parTransId="{85517EDF-52C9-40AB-86DB-D6EA3EFB9146}" sibTransId="{37A01102-FCE9-4AEC-9274-EF3EB25FB582}"/>
    <dgm:cxn modelId="{D376CDD5-C9C2-4A33-8BED-57FFF18974F9}" type="presOf" srcId="{A9FFAA7D-D685-459D-B7AA-8EFBDDD7D458}" destId="{656DD22F-8B4F-4D4F-A5C9-4237F5879B1D}" srcOrd="0" destOrd="0" presId="urn:microsoft.com/office/officeart/2005/8/layout/hierarchy1"/>
    <dgm:cxn modelId="{BFB5E31E-3603-4773-8934-C1F41494BC16}" srcId="{D4431F0E-102B-4C67-8161-C7D57B5C1393}" destId="{B77BD82D-098E-4451-A6E7-CAC8E0DE0182}" srcOrd="1" destOrd="0" parTransId="{53877504-EFA0-4938-8A03-1E6866BFF346}" sibTransId="{0CF75067-28B4-48DF-9303-D27ADF9D1261}"/>
    <dgm:cxn modelId="{7EE20C3D-3E8B-4272-93F6-DACE4F0951E2}" type="presOf" srcId="{85517EDF-52C9-40AB-86DB-D6EA3EFB9146}" destId="{7ECF8D2D-830C-4D10-B5B9-8BF477E0041A}" srcOrd="0" destOrd="0" presId="urn:microsoft.com/office/officeart/2005/8/layout/hierarchy1"/>
    <dgm:cxn modelId="{79287322-F642-4536-870B-19A71F5E4FE9}" type="presOf" srcId="{B77BD82D-098E-4451-A6E7-CAC8E0DE0182}" destId="{833BED51-A4F5-47B4-B4B4-921A0F9AC104}" srcOrd="0" destOrd="0" presId="urn:microsoft.com/office/officeart/2005/8/layout/hierarchy1"/>
    <dgm:cxn modelId="{12CB6295-E326-474B-8C79-6E152F13C32B}" srcId="{B77BD82D-098E-4451-A6E7-CAC8E0DE0182}" destId="{D083FDF2-B495-4D98-91A7-B5BA0C00390E}" srcOrd="0" destOrd="0" parTransId="{638D6B96-E450-42EA-B7E2-FCB2BC3C1511}" sibTransId="{0521C9DE-FFBB-4301-B001-0C5DE1EB6651}"/>
    <dgm:cxn modelId="{BB0C37E4-926E-4374-84CA-C87082A8E62F}" type="presOf" srcId="{1B9B2659-9DC1-4CE0-95F3-67ED5304F07A}" destId="{67243BBF-D1AF-45AB-AAE7-2966D1AF164B}" srcOrd="0" destOrd="0" presId="urn:microsoft.com/office/officeart/2005/8/layout/hierarchy1"/>
    <dgm:cxn modelId="{38995126-B359-4FC5-948B-934149C5435C}" type="presOf" srcId="{14FD9B3D-A145-461C-A96E-7B1B569B8DE8}" destId="{A569EBAD-9D4F-47D3-9BD6-3435F828C25F}" srcOrd="0" destOrd="0" presId="urn:microsoft.com/office/officeart/2005/8/layout/hierarchy1"/>
    <dgm:cxn modelId="{279C4D3C-25E7-4924-8652-F30EDDAE6BB0}" type="presOf" srcId="{87029ED8-0B4D-4704-B3F4-4AD451597F4E}" destId="{1FDFD186-0D1D-48AC-A0E3-1C81998173F2}" srcOrd="0" destOrd="0" presId="urn:microsoft.com/office/officeart/2005/8/layout/hierarchy1"/>
    <dgm:cxn modelId="{777AF50F-E5A5-4E42-AA33-49B8CF09F960}" srcId="{A4775921-C646-468E-9B02-D85A4D6FE37E}" destId="{A9FFAA7D-D685-459D-B7AA-8EFBDDD7D458}" srcOrd="1" destOrd="0" parTransId="{1B9B2659-9DC1-4CE0-95F3-67ED5304F07A}" sibTransId="{BE077985-609F-4135-ABFE-3828D6475A19}"/>
    <dgm:cxn modelId="{FBE0D5D0-782F-4A7A-8AD1-78A2BC534D41}" type="presParOf" srcId="{A569EBAD-9D4F-47D3-9BD6-3435F828C25F}" destId="{4FF101F1-D99E-4C41-8EE4-F67E26CEA203}" srcOrd="0" destOrd="0" presId="urn:microsoft.com/office/officeart/2005/8/layout/hierarchy1"/>
    <dgm:cxn modelId="{47E76264-E7DB-41F7-87F1-B9A7B012EB9D}" type="presParOf" srcId="{4FF101F1-D99E-4C41-8EE4-F67E26CEA203}" destId="{5FA7FA39-5DD4-4D51-87C4-659A6BD44B3B}" srcOrd="0" destOrd="0" presId="urn:microsoft.com/office/officeart/2005/8/layout/hierarchy1"/>
    <dgm:cxn modelId="{046E2859-B811-4854-B8B5-039A19F4C0D3}" type="presParOf" srcId="{5FA7FA39-5DD4-4D51-87C4-659A6BD44B3B}" destId="{E8708BFB-7D18-4722-9B39-6488B0E46813}" srcOrd="0" destOrd="0" presId="urn:microsoft.com/office/officeart/2005/8/layout/hierarchy1"/>
    <dgm:cxn modelId="{D9397C77-4FA0-47D0-9838-60C29560AB97}" type="presParOf" srcId="{5FA7FA39-5DD4-4D51-87C4-659A6BD44B3B}" destId="{F17BDDEB-73B0-47C4-BFBC-41A08A87DFD7}" srcOrd="1" destOrd="0" presId="urn:microsoft.com/office/officeart/2005/8/layout/hierarchy1"/>
    <dgm:cxn modelId="{B939B1FD-E8E5-48B0-94F7-608BB42DFC03}" type="presParOf" srcId="{4FF101F1-D99E-4C41-8EE4-F67E26CEA203}" destId="{6F122416-43FE-483E-8AFB-093793C84FA3}" srcOrd="1" destOrd="0" presId="urn:microsoft.com/office/officeart/2005/8/layout/hierarchy1"/>
    <dgm:cxn modelId="{3FDFAD81-D7E4-4A42-A5F1-0CD6056F4CF7}" type="presParOf" srcId="{6F122416-43FE-483E-8AFB-093793C84FA3}" destId="{1FDFD186-0D1D-48AC-A0E3-1C81998173F2}" srcOrd="0" destOrd="0" presId="urn:microsoft.com/office/officeart/2005/8/layout/hierarchy1"/>
    <dgm:cxn modelId="{57EEEA4A-B15E-417F-8458-831272A1EDF6}" type="presParOf" srcId="{6F122416-43FE-483E-8AFB-093793C84FA3}" destId="{9C6DEB36-AC76-4DD9-A304-9B43E197A4AC}" srcOrd="1" destOrd="0" presId="urn:microsoft.com/office/officeart/2005/8/layout/hierarchy1"/>
    <dgm:cxn modelId="{276547F5-6843-4F09-B087-C6F49A11A978}" type="presParOf" srcId="{9C6DEB36-AC76-4DD9-A304-9B43E197A4AC}" destId="{79527609-B010-4132-BB62-C1E24D3367D1}" srcOrd="0" destOrd="0" presId="urn:microsoft.com/office/officeart/2005/8/layout/hierarchy1"/>
    <dgm:cxn modelId="{911EFC2B-24FA-44DE-AC37-FADB7A223AE6}" type="presParOf" srcId="{79527609-B010-4132-BB62-C1E24D3367D1}" destId="{9FD6CCB1-2E07-4F2F-A06C-45148823E4A4}" srcOrd="0" destOrd="0" presId="urn:microsoft.com/office/officeart/2005/8/layout/hierarchy1"/>
    <dgm:cxn modelId="{DA42BC8B-565C-42E0-AC59-1D884ACF984D}" type="presParOf" srcId="{79527609-B010-4132-BB62-C1E24D3367D1}" destId="{188057B7-4FDB-4FB0-A08E-7BDA3F864471}" srcOrd="1" destOrd="0" presId="urn:microsoft.com/office/officeart/2005/8/layout/hierarchy1"/>
    <dgm:cxn modelId="{0CFE1402-0E36-4A5F-86BD-65C28A9AC0FF}" type="presParOf" srcId="{9C6DEB36-AC76-4DD9-A304-9B43E197A4AC}" destId="{B4F6F7C2-16C2-4758-815F-9E5347F99AC4}" srcOrd="1" destOrd="0" presId="urn:microsoft.com/office/officeart/2005/8/layout/hierarchy1"/>
    <dgm:cxn modelId="{0FD9B7BD-2364-4A83-B2D0-BCFFA5E6BB94}" type="presParOf" srcId="{B4F6F7C2-16C2-4758-815F-9E5347F99AC4}" destId="{7ECF8D2D-830C-4D10-B5B9-8BF477E0041A}" srcOrd="0" destOrd="0" presId="urn:microsoft.com/office/officeart/2005/8/layout/hierarchy1"/>
    <dgm:cxn modelId="{0BED65CA-2595-4B39-91CA-8A557EF18F77}" type="presParOf" srcId="{B4F6F7C2-16C2-4758-815F-9E5347F99AC4}" destId="{CB0D9243-C9CA-462D-B22E-ED9D7FD75104}" srcOrd="1" destOrd="0" presId="urn:microsoft.com/office/officeart/2005/8/layout/hierarchy1"/>
    <dgm:cxn modelId="{FE137D33-37A0-439C-93CB-E8369E98751C}" type="presParOf" srcId="{CB0D9243-C9CA-462D-B22E-ED9D7FD75104}" destId="{BF432840-089B-4FF2-93E5-00B658FF0A74}" srcOrd="0" destOrd="0" presId="urn:microsoft.com/office/officeart/2005/8/layout/hierarchy1"/>
    <dgm:cxn modelId="{5DE7220A-CF0F-4B4A-BA2E-B87964C75453}" type="presParOf" srcId="{BF432840-089B-4FF2-93E5-00B658FF0A74}" destId="{9984EEE6-B9D6-48F2-8F40-7216C3732782}" srcOrd="0" destOrd="0" presId="urn:microsoft.com/office/officeart/2005/8/layout/hierarchy1"/>
    <dgm:cxn modelId="{A844D451-F9A6-437E-8304-8B61D8DE7766}" type="presParOf" srcId="{BF432840-089B-4FF2-93E5-00B658FF0A74}" destId="{41E52399-E579-4AD2-931D-A903ECA573DB}" srcOrd="1" destOrd="0" presId="urn:microsoft.com/office/officeart/2005/8/layout/hierarchy1"/>
    <dgm:cxn modelId="{FC78B2A1-9F20-46BD-8C1E-3FB3E315E411}" type="presParOf" srcId="{CB0D9243-C9CA-462D-B22E-ED9D7FD75104}" destId="{1DF7D7E1-1669-4489-A491-4494E5101B08}" srcOrd="1" destOrd="0" presId="urn:microsoft.com/office/officeart/2005/8/layout/hierarchy1"/>
    <dgm:cxn modelId="{0634AC12-83C0-4E5C-940C-DF4589D88F84}" type="presParOf" srcId="{B4F6F7C2-16C2-4758-815F-9E5347F99AC4}" destId="{67243BBF-D1AF-45AB-AAE7-2966D1AF164B}" srcOrd="2" destOrd="0" presId="urn:microsoft.com/office/officeart/2005/8/layout/hierarchy1"/>
    <dgm:cxn modelId="{93959E38-9B17-43F4-9630-0AF12EC537CB}" type="presParOf" srcId="{B4F6F7C2-16C2-4758-815F-9E5347F99AC4}" destId="{A9C66E97-2B52-45CF-BD37-76542479DC69}" srcOrd="3" destOrd="0" presId="urn:microsoft.com/office/officeart/2005/8/layout/hierarchy1"/>
    <dgm:cxn modelId="{2FD7FE95-A678-455A-BBB9-1BBABE237EEC}" type="presParOf" srcId="{A9C66E97-2B52-45CF-BD37-76542479DC69}" destId="{526C626E-564B-45DD-8B2A-798DA0AB8032}" srcOrd="0" destOrd="0" presId="urn:microsoft.com/office/officeart/2005/8/layout/hierarchy1"/>
    <dgm:cxn modelId="{2B08B1B4-6C17-47F5-AB54-5487262B0409}" type="presParOf" srcId="{526C626E-564B-45DD-8B2A-798DA0AB8032}" destId="{A4B3CCD9-1F42-4230-B535-14D76FE49D15}" srcOrd="0" destOrd="0" presId="urn:microsoft.com/office/officeart/2005/8/layout/hierarchy1"/>
    <dgm:cxn modelId="{6F6F6BA6-18CF-44A0-B744-C863A82D7076}" type="presParOf" srcId="{526C626E-564B-45DD-8B2A-798DA0AB8032}" destId="{656DD22F-8B4F-4D4F-A5C9-4237F5879B1D}" srcOrd="1" destOrd="0" presId="urn:microsoft.com/office/officeart/2005/8/layout/hierarchy1"/>
    <dgm:cxn modelId="{9E63836D-A155-4709-AAE0-55E5FCBCBD33}" type="presParOf" srcId="{A9C66E97-2B52-45CF-BD37-76542479DC69}" destId="{CAFCFA29-E6D1-49A0-B6F7-1C8B3CF36947}" srcOrd="1" destOrd="0" presId="urn:microsoft.com/office/officeart/2005/8/layout/hierarchy1"/>
    <dgm:cxn modelId="{A72A492A-C508-4213-A112-B82231C70ABF}" type="presParOf" srcId="{6F122416-43FE-483E-8AFB-093793C84FA3}" destId="{AAF1C27F-FE24-4339-A00A-F763044C8CD1}" srcOrd="2" destOrd="0" presId="urn:microsoft.com/office/officeart/2005/8/layout/hierarchy1"/>
    <dgm:cxn modelId="{105D05C0-99A3-404A-954A-D73707CC87C0}" type="presParOf" srcId="{6F122416-43FE-483E-8AFB-093793C84FA3}" destId="{6E752BFC-B48E-403F-B693-78B786396117}" srcOrd="3" destOrd="0" presId="urn:microsoft.com/office/officeart/2005/8/layout/hierarchy1"/>
    <dgm:cxn modelId="{DA27382D-FA03-4E07-9752-DF2DF62A0295}" type="presParOf" srcId="{6E752BFC-B48E-403F-B693-78B786396117}" destId="{56887369-EF06-4624-BFC2-8D15D07C809F}" srcOrd="0" destOrd="0" presId="urn:microsoft.com/office/officeart/2005/8/layout/hierarchy1"/>
    <dgm:cxn modelId="{9C6CE6F5-441A-4957-BEEC-660FDE2E9CD0}" type="presParOf" srcId="{56887369-EF06-4624-BFC2-8D15D07C809F}" destId="{66B00311-358E-4371-AB7F-D5BCFE17CE93}" srcOrd="0" destOrd="0" presId="urn:microsoft.com/office/officeart/2005/8/layout/hierarchy1"/>
    <dgm:cxn modelId="{2A85CB3B-F670-4315-BAB4-D0C7B90C02EF}" type="presParOf" srcId="{56887369-EF06-4624-BFC2-8D15D07C809F}" destId="{833BED51-A4F5-47B4-B4B4-921A0F9AC104}" srcOrd="1" destOrd="0" presId="urn:microsoft.com/office/officeart/2005/8/layout/hierarchy1"/>
    <dgm:cxn modelId="{3F7B3482-9C7C-41D5-B7A9-E778FC007249}" type="presParOf" srcId="{6E752BFC-B48E-403F-B693-78B786396117}" destId="{BB2B7A65-8BA4-4E7F-95FF-9F81EFC81FD2}" srcOrd="1" destOrd="0" presId="urn:microsoft.com/office/officeart/2005/8/layout/hierarchy1"/>
    <dgm:cxn modelId="{62F1EE23-372F-453B-AC22-ED4AF2036FC1}" type="presParOf" srcId="{BB2B7A65-8BA4-4E7F-95FF-9F81EFC81FD2}" destId="{7A08C4F5-0B67-4448-9338-4FD04973C2D0}" srcOrd="0" destOrd="0" presId="urn:microsoft.com/office/officeart/2005/8/layout/hierarchy1"/>
    <dgm:cxn modelId="{517E1BE5-36FF-4780-8F35-D328145E00C1}" type="presParOf" srcId="{BB2B7A65-8BA4-4E7F-95FF-9F81EFC81FD2}" destId="{82CDBB8F-94CD-4666-80F7-FFBA154D5228}" srcOrd="1" destOrd="0" presId="urn:microsoft.com/office/officeart/2005/8/layout/hierarchy1"/>
    <dgm:cxn modelId="{03A96DE9-105B-4038-A37B-B359DCCB6420}" type="presParOf" srcId="{82CDBB8F-94CD-4666-80F7-FFBA154D5228}" destId="{6CD4E78B-59D3-458D-AF68-80C940478EEB}" srcOrd="0" destOrd="0" presId="urn:microsoft.com/office/officeart/2005/8/layout/hierarchy1"/>
    <dgm:cxn modelId="{8AA1F007-AF03-487B-A983-E843BE2E8504}" type="presParOf" srcId="{6CD4E78B-59D3-458D-AF68-80C940478EEB}" destId="{94FC0F8B-A408-4BA5-959D-C76FA27FD9E0}" srcOrd="0" destOrd="0" presId="urn:microsoft.com/office/officeart/2005/8/layout/hierarchy1"/>
    <dgm:cxn modelId="{A02399D2-51A7-4BDE-B5CC-A8AE832D78AE}" type="presParOf" srcId="{6CD4E78B-59D3-458D-AF68-80C940478EEB}" destId="{F4922CEC-07C1-4385-BFAD-F9B1E71E3514}" srcOrd="1" destOrd="0" presId="urn:microsoft.com/office/officeart/2005/8/layout/hierarchy1"/>
    <dgm:cxn modelId="{82244A6A-3234-4DE7-B712-DE7E8874F065}" type="presParOf" srcId="{82CDBB8F-94CD-4666-80F7-FFBA154D5228}" destId="{83A487CE-D807-495B-9308-0E31C9DE239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6E13C6C-DA4C-4257-86E1-282F7C506FBA}" type="doc">
      <dgm:prSet loTypeId="urn:microsoft.com/office/officeart/2005/8/layout/process5" loCatId="process" qsTypeId="urn:microsoft.com/office/officeart/2005/8/quickstyle/simple4" qsCatId="simple" csTypeId="urn:microsoft.com/office/officeart/2005/8/colors/colorful1" csCatId="colorful" phldr="1"/>
      <dgm:spPr/>
      <dgm:t>
        <a:bodyPr/>
        <a:lstStyle/>
        <a:p>
          <a:endParaRPr lang="en-US"/>
        </a:p>
      </dgm:t>
    </dgm:pt>
    <dgm:pt modelId="{50714239-713A-438A-87B3-6262DEFB945B}">
      <dgm:prSet phldrT="[Text]" custT="1"/>
      <dgm:spPr/>
      <dgm:t>
        <a:bodyPr/>
        <a:lstStyle/>
        <a:p>
          <a:r>
            <a:rPr lang="en-US" sz="1600" dirty="0" err="1" smtClean="0">
              <a:latin typeface="Times New Roman" panose="02020603050405020304" pitchFamily="18" charset="0"/>
              <a:cs typeface="Times New Roman" panose="02020603050405020304" pitchFamily="18" charset="0"/>
            </a:rPr>
            <a:t>Miền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bắc</a:t>
          </a:r>
          <a:endParaRPr lang="en-US" sz="1600" dirty="0">
            <a:latin typeface="Times New Roman" panose="02020603050405020304" pitchFamily="18" charset="0"/>
            <a:cs typeface="Times New Roman" panose="02020603050405020304" pitchFamily="18" charset="0"/>
          </a:endParaRPr>
        </a:p>
      </dgm:t>
    </dgm:pt>
    <dgm:pt modelId="{7FA5104B-D3CC-43AD-B9E1-9390A4651A05}" type="parTrans" cxnId="{23DB0035-9176-457A-B166-12D541D5547E}">
      <dgm:prSet/>
      <dgm:spPr/>
      <dgm:t>
        <a:bodyPr/>
        <a:lstStyle/>
        <a:p>
          <a:endParaRPr lang="en-US" sz="1600">
            <a:latin typeface="Times New Roman" panose="02020603050405020304" pitchFamily="18" charset="0"/>
            <a:cs typeface="Times New Roman" panose="02020603050405020304" pitchFamily="18" charset="0"/>
          </a:endParaRPr>
        </a:p>
      </dgm:t>
    </dgm:pt>
    <dgm:pt modelId="{51D613A1-7A36-4CD5-A3BB-BCC5FE8C65D9}" type="sibTrans" cxnId="{23DB0035-9176-457A-B166-12D541D5547E}">
      <dgm:prSet custT="1"/>
      <dgm:spPr/>
      <dgm:t>
        <a:bodyPr/>
        <a:lstStyle/>
        <a:p>
          <a:endParaRPr lang="en-US" sz="1600">
            <a:latin typeface="Times New Roman" panose="02020603050405020304" pitchFamily="18" charset="0"/>
            <a:cs typeface="Times New Roman" panose="02020603050405020304" pitchFamily="18" charset="0"/>
          </a:endParaRPr>
        </a:p>
      </dgm:t>
    </dgm:pt>
    <dgm:pt modelId="{75DFC6F8-B284-4B8D-9E76-8E342BC01649}">
      <dgm:prSet phldrT="[Text]" custT="1"/>
      <dgm:spPr/>
      <dgm:t>
        <a:bodyPr/>
        <a:lstStyle/>
        <a:p>
          <a:r>
            <a:rPr lang="en-US" sz="1600" dirty="0" err="1" smtClean="0">
              <a:latin typeface="Times New Roman" panose="02020603050405020304" pitchFamily="18" charset="0"/>
              <a:cs typeface="Times New Roman" panose="02020603050405020304" pitchFamily="18" charset="0"/>
            </a:rPr>
            <a:t>Khôi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kinh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gắn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tranh</a:t>
          </a:r>
          <a:endParaRPr lang="en-US" sz="1600" dirty="0">
            <a:latin typeface="Times New Roman" panose="02020603050405020304" pitchFamily="18" charset="0"/>
            <a:cs typeface="Times New Roman" panose="02020603050405020304" pitchFamily="18" charset="0"/>
          </a:endParaRPr>
        </a:p>
      </dgm:t>
    </dgm:pt>
    <dgm:pt modelId="{8165367B-88FA-403C-A2FE-13B0A8722E6B}" type="parTrans" cxnId="{8687D2BC-CB9D-400A-9194-C6552B887EDD}">
      <dgm:prSet/>
      <dgm:spPr/>
      <dgm:t>
        <a:bodyPr/>
        <a:lstStyle/>
        <a:p>
          <a:endParaRPr lang="en-US" sz="1600">
            <a:latin typeface="Times New Roman" panose="02020603050405020304" pitchFamily="18" charset="0"/>
            <a:cs typeface="Times New Roman" panose="02020603050405020304" pitchFamily="18" charset="0"/>
          </a:endParaRPr>
        </a:p>
      </dgm:t>
    </dgm:pt>
    <dgm:pt modelId="{7D50D0BB-0795-48FE-A558-EE8675A1158B}" type="sibTrans" cxnId="{8687D2BC-CB9D-400A-9194-C6552B887EDD}">
      <dgm:prSet custT="1"/>
      <dgm:spPr/>
      <dgm:t>
        <a:bodyPr/>
        <a:lstStyle/>
        <a:p>
          <a:endParaRPr lang="en-US" sz="1600">
            <a:latin typeface="Times New Roman" panose="02020603050405020304" pitchFamily="18" charset="0"/>
            <a:cs typeface="Times New Roman" panose="02020603050405020304" pitchFamily="18" charset="0"/>
          </a:endParaRPr>
        </a:p>
      </dgm:t>
    </dgm:pt>
    <dgm:pt modelId="{6960D87F-4E23-4E90-BBAF-F5A7B8F6710C}">
      <dgm:prSet phldrT="[Text]" custT="1"/>
      <dgm:spPr/>
      <dgm:t>
        <a:bodyPr/>
        <a:lstStyle/>
        <a:p>
          <a:r>
            <a:rPr lang="en-US" sz="1600" dirty="0" err="1" smtClean="0">
              <a:latin typeface="Times New Roman" panose="02020603050405020304" pitchFamily="18" charset="0"/>
              <a:cs typeface="Times New Roman" panose="02020603050405020304" pitchFamily="18" charset="0"/>
            </a:rPr>
            <a:t>Lập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trận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Phủ</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năm</a:t>
          </a:r>
          <a:r>
            <a:rPr lang="en-US" sz="1600" dirty="0" smtClean="0">
              <a:latin typeface="Times New Roman" panose="02020603050405020304" pitchFamily="18" charset="0"/>
              <a:cs typeface="Times New Roman" panose="02020603050405020304" pitchFamily="18" charset="0"/>
            </a:rPr>
            <a:t> 1972, </a:t>
          </a:r>
          <a:r>
            <a:rPr lang="en-US" sz="1600" dirty="0" err="1" smtClean="0">
              <a:latin typeface="Times New Roman" panose="02020603050405020304" pitchFamily="18" charset="0"/>
              <a:cs typeface="Times New Roman" panose="02020603050405020304" pitchFamily="18" charset="0"/>
            </a:rPr>
            <a:t>đánh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hoàn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toàn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cuộc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Mỹ</a:t>
          </a:r>
          <a:endParaRPr lang="en-US" sz="1600" dirty="0">
            <a:latin typeface="Times New Roman" panose="02020603050405020304" pitchFamily="18" charset="0"/>
            <a:cs typeface="Times New Roman" panose="02020603050405020304" pitchFamily="18" charset="0"/>
          </a:endParaRPr>
        </a:p>
      </dgm:t>
    </dgm:pt>
    <dgm:pt modelId="{52421EEA-2757-4181-BF03-1DCA6904877D}" type="parTrans" cxnId="{AE3C8B5A-8A3D-4768-BEEA-31DF4C9D1519}">
      <dgm:prSet/>
      <dgm:spPr/>
      <dgm:t>
        <a:bodyPr/>
        <a:lstStyle/>
        <a:p>
          <a:endParaRPr lang="en-US" sz="1600">
            <a:latin typeface="Times New Roman" panose="02020603050405020304" pitchFamily="18" charset="0"/>
            <a:cs typeface="Times New Roman" panose="02020603050405020304" pitchFamily="18" charset="0"/>
          </a:endParaRPr>
        </a:p>
      </dgm:t>
    </dgm:pt>
    <dgm:pt modelId="{9EF7E38A-9D52-4E4E-82BB-C548BD4539A4}" type="sibTrans" cxnId="{AE3C8B5A-8A3D-4768-BEEA-31DF4C9D1519}">
      <dgm:prSet custT="1"/>
      <dgm:spPr/>
      <dgm:t>
        <a:bodyPr/>
        <a:lstStyle/>
        <a:p>
          <a:endParaRPr lang="en-US" sz="1600">
            <a:latin typeface="Times New Roman" panose="02020603050405020304" pitchFamily="18" charset="0"/>
            <a:cs typeface="Times New Roman" panose="02020603050405020304" pitchFamily="18" charset="0"/>
          </a:endParaRPr>
        </a:p>
      </dgm:t>
    </dgm:pt>
    <dgm:pt modelId="{C28B73F7-0611-4553-8BCE-F18E8ACA7836}">
      <dgm:prSet phldrT="[Text]" custT="1"/>
      <dgm:spPr/>
      <dgm:t>
        <a:bodyPr/>
        <a:lstStyle/>
        <a:p>
          <a:r>
            <a:rPr lang="en-US" sz="1600" dirty="0" err="1" smtClean="0">
              <a:latin typeface="Times New Roman" panose="02020603050405020304" pitchFamily="18" charset="0"/>
              <a:cs typeface="Times New Roman" panose="02020603050405020304" pitchFamily="18" charset="0"/>
            </a:rPr>
            <a:t>Chính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phủ</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Mỹ</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tuyên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ngừng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mọi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miền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Bắc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trở</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bàn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đàm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phán</a:t>
          </a:r>
          <a:r>
            <a:rPr lang="en-US" sz="1600" dirty="0" smtClean="0">
              <a:latin typeface="Times New Roman" panose="02020603050405020304" pitchFamily="18" charset="0"/>
              <a:cs typeface="Times New Roman" panose="02020603050405020304" pitchFamily="18" charset="0"/>
            </a:rPr>
            <a:t> ở </a:t>
          </a:r>
          <a:r>
            <a:rPr lang="en-US" sz="1600" dirty="0" err="1" smtClean="0">
              <a:latin typeface="Times New Roman" panose="02020603050405020304" pitchFamily="18" charset="0"/>
              <a:cs typeface="Times New Roman" panose="02020603050405020304" pitchFamily="18" charset="0"/>
            </a:rPr>
            <a:t>Pais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dgm:t>
    </dgm:pt>
    <dgm:pt modelId="{43E30129-3CA0-472E-97D7-070EEFBFCE98}" type="parTrans" cxnId="{5CF103E6-083B-44A1-BB66-599FF77CD28F}">
      <dgm:prSet/>
      <dgm:spPr/>
      <dgm:t>
        <a:bodyPr/>
        <a:lstStyle/>
        <a:p>
          <a:endParaRPr lang="en-US" sz="1600">
            <a:latin typeface="Times New Roman" panose="02020603050405020304" pitchFamily="18" charset="0"/>
            <a:cs typeface="Times New Roman" panose="02020603050405020304" pitchFamily="18" charset="0"/>
          </a:endParaRPr>
        </a:p>
      </dgm:t>
    </dgm:pt>
    <dgm:pt modelId="{812B959D-9FCE-4296-B046-7B8E8E7E83E6}" type="sibTrans" cxnId="{5CF103E6-083B-44A1-BB66-599FF77CD28F}">
      <dgm:prSet custT="1"/>
      <dgm:spPr/>
      <dgm:t>
        <a:bodyPr/>
        <a:lstStyle/>
        <a:p>
          <a:endParaRPr lang="en-US" sz="1600">
            <a:latin typeface="Times New Roman" panose="02020603050405020304" pitchFamily="18" charset="0"/>
            <a:cs typeface="Times New Roman" panose="02020603050405020304" pitchFamily="18" charset="0"/>
          </a:endParaRPr>
        </a:p>
      </dgm:t>
    </dgm:pt>
    <dgm:pt modelId="{E53C2EB9-2EA7-49E0-AA2C-D83211EBB757}">
      <dgm:prSet custT="1"/>
      <dgm:spPr/>
      <dgm:t>
        <a:bodyPr/>
        <a:lstStyle/>
        <a:p>
          <a:r>
            <a:rPr lang="en-US" sz="1600" smtClean="0">
              <a:latin typeface="Times New Roman" panose="02020603050405020304" pitchFamily="18" charset="0"/>
              <a:cs typeface="Times New Roman" panose="02020603050405020304" pitchFamily="18" charset="0"/>
            </a:rPr>
            <a:t>Trung ương Đảng đã đề ra kế hoạch hai năm khôi phục và phát triển kinh tế 1974-1975</a:t>
          </a:r>
          <a:endParaRPr lang="en-US" sz="1600">
            <a:latin typeface="Times New Roman" panose="02020603050405020304" pitchFamily="18" charset="0"/>
            <a:cs typeface="Times New Roman" panose="02020603050405020304" pitchFamily="18" charset="0"/>
          </a:endParaRPr>
        </a:p>
      </dgm:t>
    </dgm:pt>
    <dgm:pt modelId="{6ED2BE8F-7C3E-4F28-85F7-EF1E900CD9BF}" type="parTrans" cxnId="{067B620B-E6C6-48A6-A0AA-645CB19D5D5F}">
      <dgm:prSet/>
      <dgm:spPr/>
      <dgm:t>
        <a:bodyPr/>
        <a:lstStyle/>
        <a:p>
          <a:endParaRPr lang="en-US" sz="1600">
            <a:latin typeface="Times New Roman" panose="02020603050405020304" pitchFamily="18" charset="0"/>
            <a:cs typeface="Times New Roman" panose="02020603050405020304" pitchFamily="18" charset="0"/>
          </a:endParaRPr>
        </a:p>
      </dgm:t>
    </dgm:pt>
    <dgm:pt modelId="{F3DC5AFB-EEB2-4A0C-85AA-1F491B56C4E9}" type="sibTrans" cxnId="{067B620B-E6C6-48A6-A0AA-645CB19D5D5F}">
      <dgm:prSet/>
      <dgm:spPr/>
      <dgm:t>
        <a:bodyPr/>
        <a:lstStyle/>
        <a:p>
          <a:endParaRPr lang="en-US" sz="1600">
            <a:latin typeface="Times New Roman" panose="02020603050405020304" pitchFamily="18" charset="0"/>
            <a:cs typeface="Times New Roman" panose="02020603050405020304" pitchFamily="18" charset="0"/>
          </a:endParaRPr>
        </a:p>
      </dgm:t>
    </dgm:pt>
    <dgm:pt modelId="{76E44E89-DE0C-48BF-867E-77A1A8FFC99D}" type="pres">
      <dgm:prSet presAssocID="{96E13C6C-DA4C-4257-86E1-282F7C506FBA}" presName="diagram" presStyleCnt="0">
        <dgm:presLayoutVars>
          <dgm:dir/>
          <dgm:resizeHandles val="exact"/>
        </dgm:presLayoutVars>
      </dgm:prSet>
      <dgm:spPr/>
      <dgm:t>
        <a:bodyPr/>
        <a:lstStyle/>
        <a:p>
          <a:endParaRPr lang="en-US"/>
        </a:p>
      </dgm:t>
    </dgm:pt>
    <dgm:pt modelId="{6B362DEF-E838-4651-99E4-50B79F0632C5}" type="pres">
      <dgm:prSet presAssocID="{50714239-713A-438A-87B3-6262DEFB945B}" presName="node" presStyleLbl="node1" presStyleIdx="0" presStyleCnt="5">
        <dgm:presLayoutVars>
          <dgm:bulletEnabled val="1"/>
        </dgm:presLayoutVars>
      </dgm:prSet>
      <dgm:spPr/>
      <dgm:t>
        <a:bodyPr/>
        <a:lstStyle/>
        <a:p>
          <a:endParaRPr lang="en-US"/>
        </a:p>
      </dgm:t>
    </dgm:pt>
    <dgm:pt modelId="{AF8851F8-2B7B-4FE9-BA2C-9979F63ACFC5}" type="pres">
      <dgm:prSet presAssocID="{51D613A1-7A36-4CD5-A3BB-BCC5FE8C65D9}" presName="sibTrans" presStyleLbl="sibTrans2D1" presStyleIdx="0" presStyleCnt="4"/>
      <dgm:spPr/>
      <dgm:t>
        <a:bodyPr/>
        <a:lstStyle/>
        <a:p>
          <a:endParaRPr lang="en-US"/>
        </a:p>
      </dgm:t>
    </dgm:pt>
    <dgm:pt modelId="{4894F6D6-1490-4AF0-8568-B0122C17CD77}" type="pres">
      <dgm:prSet presAssocID="{51D613A1-7A36-4CD5-A3BB-BCC5FE8C65D9}" presName="connectorText" presStyleLbl="sibTrans2D1" presStyleIdx="0" presStyleCnt="4"/>
      <dgm:spPr/>
      <dgm:t>
        <a:bodyPr/>
        <a:lstStyle/>
        <a:p>
          <a:endParaRPr lang="en-US"/>
        </a:p>
      </dgm:t>
    </dgm:pt>
    <dgm:pt modelId="{C525B1D4-9064-4722-BBEA-03802A9E56D9}" type="pres">
      <dgm:prSet presAssocID="{75DFC6F8-B284-4B8D-9E76-8E342BC01649}" presName="node" presStyleLbl="node1" presStyleIdx="1" presStyleCnt="5">
        <dgm:presLayoutVars>
          <dgm:bulletEnabled val="1"/>
        </dgm:presLayoutVars>
      </dgm:prSet>
      <dgm:spPr/>
      <dgm:t>
        <a:bodyPr/>
        <a:lstStyle/>
        <a:p>
          <a:endParaRPr lang="en-US"/>
        </a:p>
      </dgm:t>
    </dgm:pt>
    <dgm:pt modelId="{EC4311F7-B451-4C7A-9E12-8085E30727B0}" type="pres">
      <dgm:prSet presAssocID="{7D50D0BB-0795-48FE-A558-EE8675A1158B}" presName="sibTrans" presStyleLbl="sibTrans2D1" presStyleIdx="1" presStyleCnt="4"/>
      <dgm:spPr/>
      <dgm:t>
        <a:bodyPr/>
        <a:lstStyle/>
        <a:p>
          <a:endParaRPr lang="en-US"/>
        </a:p>
      </dgm:t>
    </dgm:pt>
    <dgm:pt modelId="{91765018-F052-44E3-A32D-B99BAFC9746A}" type="pres">
      <dgm:prSet presAssocID="{7D50D0BB-0795-48FE-A558-EE8675A1158B}" presName="connectorText" presStyleLbl="sibTrans2D1" presStyleIdx="1" presStyleCnt="4"/>
      <dgm:spPr/>
      <dgm:t>
        <a:bodyPr/>
        <a:lstStyle/>
        <a:p>
          <a:endParaRPr lang="en-US"/>
        </a:p>
      </dgm:t>
    </dgm:pt>
    <dgm:pt modelId="{0092BABC-9682-42D9-89EE-23659AB34298}" type="pres">
      <dgm:prSet presAssocID="{6960D87F-4E23-4E90-BBAF-F5A7B8F6710C}" presName="node" presStyleLbl="node1" presStyleIdx="2" presStyleCnt="5">
        <dgm:presLayoutVars>
          <dgm:bulletEnabled val="1"/>
        </dgm:presLayoutVars>
      </dgm:prSet>
      <dgm:spPr/>
      <dgm:t>
        <a:bodyPr/>
        <a:lstStyle/>
        <a:p>
          <a:endParaRPr lang="en-US"/>
        </a:p>
      </dgm:t>
    </dgm:pt>
    <dgm:pt modelId="{24FC29E3-E2B9-408F-BE76-8D06856E1361}" type="pres">
      <dgm:prSet presAssocID="{9EF7E38A-9D52-4E4E-82BB-C548BD4539A4}" presName="sibTrans" presStyleLbl="sibTrans2D1" presStyleIdx="2" presStyleCnt="4"/>
      <dgm:spPr/>
      <dgm:t>
        <a:bodyPr/>
        <a:lstStyle/>
        <a:p>
          <a:endParaRPr lang="en-US"/>
        </a:p>
      </dgm:t>
    </dgm:pt>
    <dgm:pt modelId="{C803AE21-79A2-4310-83EE-26A7FBFA4996}" type="pres">
      <dgm:prSet presAssocID="{9EF7E38A-9D52-4E4E-82BB-C548BD4539A4}" presName="connectorText" presStyleLbl="sibTrans2D1" presStyleIdx="2" presStyleCnt="4"/>
      <dgm:spPr/>
      <dgm:t>
        <a:bodyPr/>
        <a:lstStyle/>
        <a:p>
          <a:endParaRPr lang="en-US"/>
        </a:p>
      </dgm:t>
    </dgm:pt>
    <dgm:pt modelId="{6330A683-E2D4-4061-8DE2-4E646409D405}" type="pres">
      <dgm:prSet presAssocID="{C28B73F7-0611-4553-8BCE-F18E8ACA7836}" presName="node" presStyleLbl="node1" presStyleIdx="3" presStyleCnt="5">
        <dgm:presLayoutVars>
          <dgm:bulletEnabled val="1"/>
        </dgm:presLayoutVars>
      </dgm:prSet>
      <dgm:spPr/>
      <dgm:t>
        <a:bodyPr/>
        <a:lstStyle/>
        <a:p>
          <a:endParaRPr lang="en-US"/>
        </a:p>
      </dgm:t>
    </dgm:pt>
    <dgm:pt modelId="{CD5F02F3-C604-4B94-8BCE-EFD129984553}" type="pres">
      <dgm:prSet presAssocID="{812B959D-9FCE-4296-B046-7B8E8E7E83E6}" presName="sibTrans" presStyleLbl="sibTrans2D1" presStyleIdx="3" presStyleCnt="4"/>
      <dgm:spPr/>
      <dgm:t>
        <a:bodyPr/>
        <a:lstStyle/>
        <a:p>
          <a:endParaRPr lang="en-US"/>
        </a:p>
      </dgm:t>
    </dgm:pt>
    <dgm:pt modelId="{41D01C46-8997-4FF7-A08B-B7B755A91F38}" type="pres">
      <dgm:prSet presAssocID="{812B959D-9FCE-4296-B046-7B8E8E7E83E6}" presName="connectorText" presStyleLbl="sibTrans2D1" presStyleIdx="3" presStyleCnt="4"/>
      <dgm:spPr/>
      <dgm:t>
        <a:bodyPr/>
        <a:lstStyle/>
        <a:p>
          <a:endParaRPr lang="en-US"/>
        </a:p>
      </dgm:t>
    </dgm:pt>
    <dgm:pt modelId="{F8F443EA-0680-4004-BA35-C5C2006D7C48}" type="pres">
      <dgm:prSet presAssocID="{E53C2EB9-2EA7-49E0-AA2C-D83211EBB757}" presName="node" presStyleLbl="node1" presStyleIdx="4" presStyleCnt="5">
        <dgm:presLayoutVars>
          <dgm:bulletEnabled val="1"/>
        </dgm:presLayoutVars>
      </dgm:prSet>
      <dgm:spPr/>
      <dgm:t>
        <a:bodyPr/>
        <a:lstStyle/>
        <a:p>
          <a:endParaRPr lang="en-US"/>
        </a:p>
      </dgm:t>
    </dgm:pt>
  </dgm:ptLst>
  <dgm:cxnLst>
    <dgm:cxn modelId="{067B620B-E6C6-48A6-A0AA-645CB19D5D5F}" srcId="{96E13C6C-DA4C-4257-86E1-282F7C506FBA}" destId="{E53C2EB9-2EA7-49E0-AA2C-D83211EBB757}" srcOrd="4" destOrd="0" parTransId="{6ED2BE8F-7C3E-4F28-85F7-EF1E900CD9BF}" sibTransId="{F3DC5AFB-EEB2-4A0C-85AA-1F491B56C4E9}"/>
    <dgm:cxn modelId="{23DB0035-9176-457A-B166-12D541D5547E}" srcId="{96E13C6C-DA4C-4257-86E1-282F7C506FBA}" destId="{50714239-713A-438A-87B3-6262DEFB945B}" srcOrd="0" destOrd="0" parTransId="{7FA5104B-D3CC-43AD-B9E1-9390A4651A05}" sibTransId="{51D613A1-7A36-4CD5-A3BB-BCC5FE8C65D9}"/>
    <dgm:cxn modelId="{26607677-D9B4-4487-9977-91A9A5A84C95}" type="presOf" srcId="{9EF7E38A-9D52-4E4E-82BB-C548BD4539A4}" destId="{C803AE21-79A2-4310-83EE-26A7FBFA4996}" srcOrd="1" destOrd="0" presId="urn:microsoft.com/office/officeart/2005/8/layout/process5"/>
    <dgm:cxn modelId="{8687D2BC-CB9D-400A-9194-C6552B887EDD}" srcId="{96E13C6C-DA4C-4257-86E1-282F7C506FBA}" destId="{75DFC6F8-B284-4B8D-9E76-8E342BC01649}" srcOrd="1" destOrd="0" parTransId="{8165367B-88FA-403C-A2FE-13B0A8722E6B}" sibTransId="{7D50D0BB-0795-48FE-A558-EE8675A1158B}"/>
    <dgm:cxn modelId="{A96131AD-A62D-413A-8F7C-0E48FD6DBF1D}" type="presOf" srcId="{7D50D0BB-0795-48FE-A558-EE8675A1158B}" destId="{91765018-F052-44E3-A32D-B99BAFC9746A}" srcOrd="1" destOrd="0" presId="urn:microsoft.com/office/officeart/2005/8/layout/process5"/>
    <dgm:cxn modelId="{20AEC68E-7B91-490A-96CB-0AFF006F90FC}" type="presOf" srcId="{E53C2EB9-2EA7-49E0-AA2C-D83211EBB757}" destId="{F8F443EA-0680-4004-BA35-C5C2006D7C48}" srcOrd="0" destOrd="0" presId="urn:microsoft.com/office/officeart/2005/8/layout/process5"/>
    <dgm:cxn modelId="{94F601D9-0071-49AC-91F9-8C2A93DD1339}" type="presOf" srcId="{6960D87F-4E23-4E90-BBAF-F5A7B8F6710C}" destId="{0092BABC-9682-42D9-89EE-23659AB34298}" srcOrd="0" destOrd="0" presId="urn:microsoft.com/office/officeart/2005/8/layout/process5"/>
    <dgm:cxn modelId="{0105D75C-48FA-4C21-9980-840DE57508B9}" type="presOf" srcId="{51D613A1-7A36-4CD5-A3BB-BCC5FE8C65D9}" destId="{AF8851F8-2B7B-4FE9-BA2C-9979F63ACFC5}" srcOrd="0" destOrd="0" presId="urn:microsoft.com/office/officeart/2005/8/layout/process5"/>
    <dgm:cxn modelId="{C0844708-E7FD-48EC-B930-DC508B8C9BDE}" type="presOf" srcId="{50714239-713A-438A-87B3-6262DEFB945B}" destId="{6B362DEF-E838-4651-99E4-50B79F0632C5}" srcOrd="0" destOrd="0" presId="urn:microsoft.com/office/officeart/2005/8/layout/process5"/>
    <dgm:cxn modelId="{5CF103E6-083B-44A1-BB66-599FF77CD28F}" srcId="{96E13C6C-DA4C-4257-86E1-282F7C506FBA}" destId="{C28B73F7-0611-4553-8BCE-F18E8ACA7836}" srcOrd="3" destOrd="0" parTransId="{43E30129-3CA0-472E-97D7-070EEFBFCE98}" sibTransId="{812B959D-9FCE-4296-B046-7B8E8E7E83E6}"/>
    <dgm:cxn modelId="{DE893D55-EC71-42AD-B678-9944299DF1A2}" type="presOf" srcId="{812B959D-9FCE-4296-B046-7B8E8E7E83E6}" destId="{CD5F02F3-C604-4B94-8BCE-EFD129984553}" srcOrd="0" destOrd="0" presId="urn:microsoft.com/office/officeart/2005/8/layout/process5"/>
    <dgm:cxn modelId="{8F07AA6C-D790-4893-8EBF-03DEEE38BD94}" type="presOf" srcId="{96E13C6C-DA4C-4257-86E1-282F7C506FBA}" destId="{76E44E89-DE0C-48BF-867E-77A1A8FFC99D}" srcOrd="0" destOrd="0" presId="urn:microsoft.com/office/officeart/2005/8/layout/process5"/>
    <dgm:cxn modelId="{6DEB8FCC-D75A-4FF6-BB5F-596BC4597F22}" type="presOf" srcId="{C28B73F7-0611-4553-8BCE-F18E8ACA7836}" destId="{6330A683-E2D4-4061-8DE2-4E646409D405}" srcOrd="0" destOrd="0" presId="urn:microsoft.com/office/officeart/2005/8/layout/process5"/>
    <dgm:cxn modelId="{53B39466-A20E-4C5C-970D-E03CC617DBF0}" type="presOf" srcId="{75DFC6F8-B284-4B8D-9E76-8E342BC01649}" destId="{C525B1D4-9064-4722-BBEA-03802A9E56D9}" srcOrd="0" destOrd="0" presId="urn:microsoft.com/office/officeart/2005/8/layout/process5"/>
    <dgm:cxn modelId="{44152A92-6396-452D-AB05-CE33FCABC781}" type="presOf" srcId="{51D613A1-7A36-4CD5-A3BB-BCC5FE8C65D9}" destId="{4894F6D6-1490-4AF0-8568-B0122C17CD77}" srcOrd="1" destOrd="0" presId="urn:microsoft.com/office/officeart/2005/8/layout/process5"/>
    <dgm:cxn modelId="{AE3C8B5A-8A3D-4768-BEEA-31DF4C9D1519}" srcId="{96E13C6C-DA4C-4257-86E1-282F7C506FBA}" destId="{6960D87F-4E23-4E90-BBAF-F5A7B8F6710C}" srcOrd="2" destOrd="0" parTransId="{52421EEA-2757-4181-BF03-1DCA6904877D}" sibTransId="{9EF7E38A-9D52-4E4E-82BB-C548BD4539A4}"/>
    <dgm:cxn modelId="{C1E1E0E4-2938-48F9-9CBF-427477C43A28}" type="presOf" srcId="{9EF7E38A-9D52-4E4E-82BB-C548BD4539A4}" destId="{24FC29E3-E2B9-408F-BE76-8D06856E1361}" srcOrd="0" destOrd="0" presId="urn:microsoft.com/office/officeart/2005/8/layout/process5"/>
    <dgm:cxn modelId="{790626F2-CD6C-4623-A6D2-43D3F5049CA8}" type="presOf" srcId="{7D50D0BB-0795-48FE-A558-EE8675A1158B}" destId="{EC4311F7-B451-4C7A-9E12-8085E30727B0}" srcOrd="0" destOrd="0" presId="urn:microsoft.com/office/officeart/2005/8/layout/process5"/>
    <dgm:cxn modelId="{50377B69-5E99-4320-BF23-5DF9B85FEA74}" type="presOf" srcId="{812B959D-9FCE-4296-B046-7B8E8E7E83E6}" destId="{41D01C46-8997-4FF7-A08B-B7B755A91F38}" srcOrd="1" destOrd="0" presId="urn:microsoft.com/office/officeart/2005/8/layout/process5"/>
    <dgm:cxn modelId="{127E66C2-5182-4BC1-99BD-ACAA8566B61A}" type="presParOf" srcId="{76E44E89-DE0C-48BF-867E-77A1A8FFC99D}" destId="{6B362DEF-E838-4651-99E4-50B79F0632C5}" srcOrd="0" destOrd="0" presId="urn:microsoft.com/office/officeart/2005/8/layout/process5"/>
    <dgm:cxn modelId="{C2D0639F-37F5-4429-A4F8-1779C7FCA75B}" type="presParOf" srcId="{76E44E89-DE0C-48BF-867E-77A1A8FFC99D}" destId="{AF8851F8-2B7B-4FE9-BA2C-9979F63ACFC5}" srcOrd="1" destOrd="0" presId="urn:microsoft.com/office/officeart/2005/8/layout/process5"/>
    <dgm:cxn modelId="{EA58BE74-2A76-4DF7-A812-465F297B4A8F}" type="presParOf" srcId="{AF8851F8-2B7B-4FE9-BA2C-9979F63ACFC5}" destId="{4894F6D6-1490-4AF0-8568-B0122C17CD77}" srcOrd="0" destOrd="0" presId="urn:microsoft.com/office/officeart/2005/8/layout/process5"/>
    <dgm:cxn modelId="{CE380F3D-F419-4C5E-9A12-165B73F8CAD5}" type="presParOf" srcId="{76E44E89-DE0C-48BF-867E-77A1A8FFC99D}" destId="{C525B1D4-9064-4722-BBEA-03802A9E56D9}" srcOrd="2" destOrd="0" presId="urn:microsoft.com/office/officeart/2005/8/layout/process5"/>
    <dgm:cxn modelId="{5C429D42-7A37-4B93-9A03-470718820E28}" type="presParOf" srcId="{76E44E89-DE0C-48BF-867E-77A1A8FFC99D}" destId="{EC4311F7-B451-4C7A-9E12-8085E30727B0}" srcOrd="3" destOrd="0" presId="urn:microsoft.com/office/officeart/2005/8/layout/process5"/>
    <dgm:cxn modelId="{28DA3022-66D4-4519-97BB-6371C704A425}" type="presParOf" srcId="{EC4311F7-B451-4C7A-9E12-8085E30727B0}" destId="{91765018-F052-44E3-A32D-B99BAFC9746A}" srcOrd="0" destOrd="0" presId="urn:microsoft.com/office/officeart/2005/8/layout/process5"/>
    <dgm:cxn modelId="{B1E47A10-34BC-4EBA-A5D2-EDE5614149EA}" type="presParOf" srcId="{76E44E89-DE0C-48BF-867E-77A1A8FFC99D}" destId="{0092BABC-9682-42D9-89EE-23659AB34298}" srcOrd="4" destOrd="0" presId="urn:microsoft.com/office/officeart/2005/8/layout/process5"/>
    <dgm:cxn modelId="{A359677F-B96E-41A2-BF7B-F8B5EB7A6E49}" type="presParOf" srcId="{76E44E89-DE0C-48BF-867E-77A1A8FFC99D}" destId="{24FC29E3-E2B9-408F-BE76-8D06856E1361}" srcOrd="5" destOrd="0" presId="urn:microsoft.com/office/officeart/2005/8/layout/process5"/>
    <dgm:cxn modelId="{7915299E-B8D9-49CE-83CD-49D14290084E}" type="presParOf" srcId="{24FC29E3-E2B9-408F-BE76-8D06856E1361}" destId="{C803AE21-79A2-4310-83EE-26A7FBFA4996}" srcOrd="0" destOrd="0" presId="urn:microsoft.com/office/officeart/2005/8/layout/process5"/>
    <dgm:cxn modelId="{038004D2-E798-4660-9A35-3BD3B8808642}" type="presParOf" srcId="{76E44E89-DE0C-48BF-867E-77A1A8FFC99D}" destId="{6330A683-E2D4-4061-8DE2-4E646409D405}" srcOrd="6" destOrd="0" presId="urn:microsoft.com/office/officeart/2005/8/layout/process5"/>
    <dgm:cxn modelId="{202A6611-9BE3-4555-BEB2-C404E29B6D47}" type="presParOf" srcId="{76E44E89-DE0C-48BF-867E-77A1A8FFC99D}" destId="{CD5F02F3-C604-4B94-8BCE-EFD129984553}" srcOrd="7" destOrd="0" presId="urn:microsoft.com/office/officeart/2005/8/layout/process5"/>
    <dgm:cxn modelId="{ED0ADDAF-8ECC-4C1C-AEE0-14576CE9C746}" type="presParOf" srcId="{CD5F02F3-C604-4B94-8BCE-EFD129984553}" destId="{41D01C46-8997-4FF7-A08B-B7B755A91F38}" srcOrd="0" destOrd="0" presId="urn:microsoft.com/office/officeart/2005/8/layout/process5"/>
    <dgm:cxn modelId="{A667EBFE-6B5C-44EC-8A2D-F73DC771507E}" type="presParOf" srcId="{76E44E89-DE0C-48BF-867E-77A1A8FFC99D}" destId="{F8F443EA-0680-4004-BA35-C5C2006D7C48}"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BD9BBE1-14BA-47BA-86A3-691B53F388BC}" type="doc">
      <dgm:prSet loTypeId="urn:microsoft.com/office/officeart/2005/8/layout/process5" loCatId="process" qsTypeId="urn:microsoft.com/office/officeart/2005/8/quickstyle/simple4" qsCatId="simple" csTypeId="urn:microsoft.com/office/officeart/2005/8/colors/colorful3" csCatId="colorful" phldr="1"/>
      <dgm:spPr/>
      <dgm:t>
        <a:bodyPr/>
        <a:lstStyle/>
        <a:p>
          <a:endParaRPr lang="en-US"/>
        </a:p>
      </dgm:t>
    </dgm:pt>
    <dgm:pt modelId="{6DA551DC-56F2-4703-B644-61B09D4A2D68}">
      <dgm:prSet phldrT="[Text]" custT="1"/>
      <dgm:spPr/>
      <dgm:t>
        <a:bodyPr/>
        <a:lstStyle/>
        <a:p>
          <a:r>
            <a:rPr lang="en-US" sz="1800" dirty="0" err="1" smtClean="0">
              <a:latin typeface="Times New Roman" panose="02020603050405020304" pitchFamily="18" charset="0"/>
              <a:cs typeface="Times New Roman" panose="02020603050405020304" pitchFamily="18" charset="0"/>
            </a:rPr>
            <a:t>Miền</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hiện“Việt</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hóa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tranh</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dgm:t>
    </dgm:pt>
    <dgm:pt modelId="{42329CF0-8069-45FB-B889-56B20C3C0285}" type="parTrans" cxnId="{4E862934-F965-4B1C-8B4A-1AED83F11EB6}">
      <dgm:prSet/>
      <dgm:spPr/>
      <dgm:t>
        <a:bodyPr/>
        <a:lstStyle/>
        <a:p>
          <a:endParaRPr lang="en-US" sz="1800">
            <a:latin typeface="Times New Roman" panose="02020603050405020304" pitchFamily="18" charset="0"/>
            <a:cs typeface="Times New Roman" panose="02020603050405020304" pitchFamily="18" charset="0"/>
          </a:endParaRPr>
        </a:p>
      </dgm:t>
    </dgm:pt>
    <dgm:pt modelId="{4956C4FD-152A-49DB-A51F-959DE8946D37}" type="sibTrans" cxnId="{4E862934-F965-4B1C-8B4A-1AED83F11EB6}">
      <dgm:prSet custT="1"/>
      <dgm:spPr/>
      <dgm:t>
        <a:bodyPr/>
        <a:lstStyle/>
        <a:p>
          <a:endParaRPr lang="en-US" sz="1800">
            <a:latin typeface="Times New Roman" panose="02020603050405020304" pitchFamily="18" charset="0"/>
            <a:cs typeface="Times New Roman" panose="02020603050405020304" pitchFamily="18" charset="0"/>
          </a:endParaRPr>
        </a:p>
      </dgm:t>
    </dgm:pt>
    <dgm:pt modelId="{6608D457-54AF-44D1-A6C5-65E729AECDC4}">
      <dgm:prSet phldrT="[Text]" custT="1"/>
      <dgm:spPr/>
      <dgm:t>
        <a:bodyPr/>
        <a:lstStyle/>
        <a:p>
          <a:r>
            <a:rPr lang="en-US" sz="1800" dirty="0" err="1" smtClean="0">
              <a:latin typeface="Times New Roman" panose="02020603050405020304" pitchFamily="18" charset="0"/>
              <a:cs typeface="Times New Roman" panose="02020603050405020304" pitchFamily="18" charset="0"/>
            </a:rPr>
            <a:t>Nhằm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 </a:t>
          </a:r>
          <a:r>
            <a:rPr lang="en-US" sz="1800" dirty="0" err="1" smtClean="0">
              <a:latin typeface="Times New Roman" panose="02020603050405020304" pitchFamily="18" charset="0"/>
              <a:cs typeface="Times New Roman" panose="02020603050405020304" pitchFamily="18" charset="0"/>
            </a:rPr>
            <a:t>đánh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a:t>
          </a:r>
          <a:endParaRPr lang="en-US" sz="1800" dirty="0">
            <a:latin typeface="Times New Roman" panose="02020603050405020304" pitchFamily="18" charset="0"/>
            <a:cs typeface="Times New Roman" panose="02020603050405020304" pitchFamily="18" charset="0"/>
          </a:endParaRPr>
        </a:p>
      </dgm:t>
    </dgm:pt>
    <dgm:pt modelId="{541DFAAE-D6B3-4FDC-827B-3520C78C757C}" type="parTrans" cxnId="{93DE8D3F-D54C-45D8-B4CF-F48B11713468}">
      <dgm:prSet/>
      <dgm:spPr/>
      <dgm:t>
        <a:bodyPr/>
        <a:lstStyle/>
        <a:p>
          <a:endParaRPr lang="en-US" sz="1800">
            <a:latin typeface="Times New Roman" panose="02020603050405020304" pitchFamily="18" charset="0"/>
            <a:cs typeface="Times New Roman" panose="02020603050405020304" pitchFamily="18" charset="0"/>
          </a:endParaRPr>
        </a:p>
      </dgm:t>
    </dgm:pt>
    <dgm:pt modelId="{E0CDC088-E1AE-4C0C-A65A-031CCCF50F64}" type="sibTrans" cxnId="{93DE8D3F-D54C-45D8-B4CF-F48B11713468}">
      <dgm:prSet custT="1"/>
      <dgm:spPr/>
      <dgm:t>
        <a:bodyPr/>
        <a:lstStyle/>
        <a:p>
          <a:endParaRPr lang="en-US" sz="1800">
            <a:latin typeface="Times New Roman" panose="02020603050405020304" pitchFamily="18" charset="0"/>
            <a:cs typeface="Times New Roman" panose="02020603050405020304" pitchFamily="18" charset="0"/>
          </a:endParaRPr>
        </a:p>
      </dgm:t>
    </dgm:pt>
    <dgm:pt modelId="{71951B57-7D9E-4EFE-B7A7-8B58988670D7}">
      <dgm:prSet phldrT="[Text]" custT="1"/>
      <dgm:spPr/>
      <dgm:t>
        <a:bodyPr/>
        <a:lstStyle/>
        <a:p>
          <a:r>
            <a:rPr lang="en-US" sz="1800" dirty="0" err="1" smtClean="0">
              <a:latin typeface="Times New Roman" panose="02020603050405020304" pitchFamily="18" charset="0"/>
              <a:cs typeface="Times New Roman" panose="02020603050405020304" pitchFamily="18" charset="0"/>
            </a:rPr>
            <a:t>Đảng</a:t>
          </a:r>
          <a:r>
            <a:rPr lang="en-US" sz="1800" dirty="0" smtClean="0">
              <a:latin typeface="Times New Roman" panose="02020603050405020304" pitchFamily="18" charset="0"/>
              <a:cs typeface="Times New Roman" panose="02020603050405020304" pitchFamily="18" charset="0"/>
            </a:rPr>
            <a:t> ta </a:t>
          </a:r>
          <a:r>
            <a:rPr lang="en-US" sz="1800" dirty="0" err="1" smtClean="0">
              <a:latin typeface="Times New Roman" panose="02020603050405020304" pitchFamily="18" charset="0"/>
              <a:cs typeface="Times New Roman" panose="02020603050405020304" pitchFamily="18" charset="0"/>
            </a:rPr>
            <a:t>đã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quyết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tâm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chủ</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trương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hai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bước</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6FE7084B-6498-4A16-91B4-101F344F2A84}" type="parTrans" cxnId="{5AC9FC9E-E107-4D31-9EB3-16D5FEEBFD30}">
      <dgm:prSet/>
      <dgm:spPr/>
      <dgm:t>
        <a:bodyPr/>
        <a:lstStyle/>
        <a:p>
          <a:endParaRPr lang="en-US" sz="1800">
            <a:latin typeface="Times New Roman" panose="02020603050405020304" pitchFamily="18" charset="0"/>
            <a:cs typeface="Times New Roman" panose="02020603050405020304" pitchFamily="18" charset="0"/>
          </a:endParaRPr>
        </a:p>
      </dgm:t>
    </dgm:pt>
    <dgm:pt modelId="{FFF07C41-72D1-488D-B61C-1752383F43A5}" type="sibTrans" cxnId="{5AC9FC9E-E107-4D31-9EB3-16D5FEEBFD30}">
      <dgm:prSet custT="1"/>
      <dgm:spPr/>
      <dgm:t>
        <a:bodyPr/>
        <a:lstStyle/>
        <a:p>
          <a:endParaRPr lang="en-US" sz="1800">
            <a:latin typeface="Times New Roman" panose="02020603050405020304" pitchFamily="18" charset="0"/>
            <a:cs typeface="Times New Roman" panose="02020603050405020304" pitchFamily="18" charset="0"/>
          </a:endParaRPr>
        </a:p>
      </dgm:t>
    </dgm:pt>
    <dgm:pt modelId="{CB0E5311-46E0-4CB2-8DAE-92732359A5BB}">
      <dgm:prSet phldrT="[Text]" custT="1"/>
      <dgm:spPr/>
      <dgm:t>
        <a:bodyPr/>
        <a:lstStyle/>
        <a:p>
          <a:r>
            <a:rPr lang="en-US" sz="1800" dirty="0" smtClean="0">
              <a:latin typeface="Times New Roman" panose="02020603050405020304" pitchFamily="18" charset="0"/>
              <a:cs typeface="Times New Roman" panose="02020603050405020304" pitchFamily="18" charset="0"/>
            </a:rPr>
            <a:t>“</a:t>
          </a:r>
          <a:r>
            <a:rPr lang="en-US" sz="1800" dirty="0" err="1" smtClean="0">
              <a:latin typeface="Times New Roman" panose="02020603050405020304" pitchFamily="18" charset="0"/>
              <a:cs typeface="Times New Roman" panose="02020603050405020304" pitchFamily="18" charset="0"/>
            </a:rPr>
            <a:t>Vì</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vì</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tự</a:t>
          </a:r>
          <a:r>
            <a:rPr lang="en-US" sz="1800" dirty="0" smtClean="0">
              <a:latin typeface="Times New Roman" panose="02020603050405020304" pitchFamily="18" charset="0"/>
              <a:cs typeface="Times New Roman" panose="02020603050405020304" pitchFamily="18" charset="0"/>
            </a:rPr>
            <a:t> do, </a:t>
          </a:r>
          <a:r>
            <a:rPr lang="en-US" sz="1800" dirty="0" err="1" smtClean="0">
              <a:latin typeface="Times New Roman" panose="02020603050405020304" pitchFamily="18" charset="0"/>
              <a:cs typeface="Times New Roman" panose="02020603050405020304" pitchFamily="18" charset="0"/>
            </a:rPr>
            <a:t>đánh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cút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đánh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ngụy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nhào</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A0BAE603-CD04-415F-8863-64B1B4A67D6F}" type="parTrans" cxnId="{C8123546-3C6F-4124-BEFB-179749019748}">
      <dgm:prSet/>
      <dgm:spPr/>
      <dgm:t>
        <a:bodyPr/>
        <a:lstStyle/>
        <a:p>
          <a:endParaRPr lang="en-US" sz="1800">
            <a:latin typeface="Times New Roman" panose="02020603050405020304" pitchFamily="18" charset="0"/>
            <a:cs typeface="Times New Roman" panose="02020603050405020304" pitchFamily="18" charset="0"/>
          </a:endParaRPr>
        </a:p>
      </dgm:t>
    </dgm:pt>
    <dgm:pt modelId="{82A270F7-CF68-48EA-8090-F954D9C7AB6F}" type="sibTrans" cxnId="{C8123546-3C6F-4124-BEFB-179749019748}">
      <dgm:prSet custT="1"/>
      <dgm:spPr/>
      <dgm:t>
        <a:bodyPr/>
        <a:lstStyle/>
        <a:p>
          <a:endParaRPr lang="en-US" sz="1800">
            <a:latin typeface="Times New Roman" panose="02020603050405020304" pitchFamily="18" charset="0"/>
            <a:cs typeface="Times New Roman" panose="02020603050405020304" pitchFamily="18" charset="0"/>
          </a:endParaRPr>
        </a:p>
      </dgm:t>
    </dgm:pt>
    <dgm:pt modelId="{354B3932-F7C6-4E9C-B7B4-FAF1AA8BABAE}">
      <dgm:prSet phldrT="[Text]" custT="1"/>
      <dgm:spPr/>
      <dgm:t>
        <a:bodyPr/>
        <a:lstStyle/>
        <a:p>
          <a:r>
            <a:rPr lang="en-US" sz="1800" dirty="0" err="1" smtClean="0">
              <a:latin typeface="Times New Roman" panose="02020603050405020304" pitchFamily="18" charset="0"/>
              <a:cs typeface="Times New Roman" panose="02020603050405020304" pitchFamily="18" charset="0"/>
            </a:rPr>
            <a:t>Ngày</a:t>
          </a:r>
          <a:r>
            <a:rPr lang="en-US" sz="1800" dirty="0" smtClean="0">
              <a:latin typeface="Times New Roman" panose="02020603050405020304" pitchFamily="18" charset="0"/>
              <a:cs typeface="Times New Roman" panose="02020603050405020304" pitchFamily="18" charset="0"/>
            </a:rPr>
            <a:t> 27-1-1973 </a:t>
          </a:r>
          <a:r>
            <a:rPr lang="en-US" sz="1800" dirty="0" err="1" smtClean="0">
              <a:latin typeface="Times New Roman" panose="02020603050405020304" pitchFamily="18" charset="0"/>
              <a:cs typeface="Times New Roman" panose="02020603050405020304" pitchFamily="18" charset="0"/>
            </a:rPr>
            <a:t>Hiệp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định</a:t>
          </a:r>
          <a:r>
            <a:rPr lang="en-US" sz="1800" dirty="0" smtClean="0">
              <a:latin typeface="Times New Roman" panose="02020603050405020304" pitchFamily="18" charset="0"/>
              <a:cs typeface="Times New Roman" panose="02020603050405020304" pitchFamily="18" charset="0"/>
            </a:rPr>
            <a:t> Paris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Mỹ</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chấm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dứt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Việt</a:t>
          </a:r>
          <a:r>
            <a:rPr lang="en-US" sz="1800" dirty="0" smtClean="0">
              <a:latin typeface="Times New Roman" panose="02020603050405020304" pitchFamily="18" charset="0"/>
              <a:cs typeface="Times New Roman" panose="02020603050405020304" pitchFamily="18" charset="0"/>
            </a:rPr>
            <a:t> Nam.</a:t>
          </a:r>
          <a:endParaRPr lang="en-US" sz="1800" dirty="0">
            <a:latin typeface="Times New Roman" panose="02020603050405020304" pitchFamily="18" charset="0"/>
            <a:cs typeface="Times New Roman" panose="02020603050405020304" pitchFamily="18" charset="0"/>
          </a:endParaRPr>
        </a:p>
      </dgm:t>
    </dgm:pt>
    <dgm:pt modelId="{7FF65625-17AA-4FC8-BF5E-F029181EF19F}" type="parTrans" cxnId="{241677AD-C446-485E-ACA0-7884C6011695}">
      <dgm:prSet/>
      <dgm:spPr/>
      <dgm:t>
        <a:bodyPr/>
        <a:lstStyle/>
        <a:p>
          <a:endParaRPr lang="en-US" sz="1800">
            <a:latin typeface="Times New Roman" panose="02020603050405020304" pitchFamily="18" charset="0"/>
            <a:cs typeface="Times New Roman" panose="02020603050405020304" pitchFamily="18" charset="0"/>
          </a:endParaRPr>
        </a:p>
      </dgm:t>
    </dgm:pt>
    <dgm:pt modelId="{E0251C7F-5E64-4B55-89F1-66FCA2D32DB4}" type="sibTrans" cxnId="{241677AD-C446-485E-ACA0-7884C6011695}">
      <dgm:prSet/>
      <dgm:spPr/>
      <dgm:t>
        <a:bodyPr/>
        <a:lstStyle/>
        <a:p>
          <a:endParaRPr lang="en-US" sz="1800">
            <a:latin typeface="Times New Roman" panose="02020603050405020304" pitchFamily="18" charset="0"/>
            <a:cs typeface="Times New Roman" panose="02020603050405020304" pitchFamily="18" charset="0"/>
          </a:endParaRPr>
        </a:p>
      </dgm:t>
    </dgm:pt>
    <dgm:pt modelId="{7365E8FC-C1EA-495E-B630-34F5E0CBDD01}">
      <dgm:prSet/>
      <dgm:spPr/>
      <dgm:t>
        <a:bodyPr/>
        <a:lstStyle/>
        <a:p>
          <a:r>
            <a:rPr lang="en-US" dirty="0" err="1" smtClean="0">
              <a:latin typeface="Times New Roman" panose="02020603050405020304" pitchFamily="18" charset="0"/>
              <a:cs typeface="Times New Roman" panose="02020603050405020304" pitchFamily="18" charset="0"/>
            </a:rPr>
            <a:t>Đảng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phóng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miền</a:t>
          </a:r>
          <a:r>
            <a:rPr lang="en-US" dirty="0" smtClean="0">
              <a:latin typeface="Times New Roman" panose="02020603050405020304" pitchFamily="18" charset="0"/>
              <a:cs typeface="Times New Roman" panose="02020603050405020304" pitchFamily="18" charset="0"/>
            </a:rPr>
            <a:t> Nam</a:t>
          </a:r>
          <a:endParaRPr lang="en-US" dirty="0">
            <a:latin typeface="Times New Roman" panose="02020603050405020304" pitchFamily="18" charset="0"/>
            <a:cs typeface="Times New Roman" panose="02020603050405020304" pitchFamily="18" charset="0"/>
          </a:endParaRPr>
        </a:p>
      </dgm:t>
    </dgm:pt>
    <dgm:pt modelId="{FF3B1A74-DB6F-4B01-A7EE-D08886A612B7}" type="parTrans" cxnId="{E49AC30D-A9BA-47B1-B9CB-A28B8175672D}">
      <dgm:prSet/>
      <dgm:spPr/>
      <dgm:t>
        <a:bodyPr/>
        <a:lstStyle/>
        <a:p>
          <a:endParaRPr lang="en-US"/>
        </a:p>
      </dgm:t>
    </dgm:pt>
    <dgm:pt modelId="{15249858-673A-43D0-9CEC-0624762FA3AC}" type="sibTrans" cxnId="{E49AC30D-A9BA-47B1-B9CB-A28B8175672D}">
      <dgm:prSet/>
      <dgm:spPr/>
      <dgm:t>
        <a:bodyPr/>
        <a:lstStyle/>
        <a:p>
          <a:endParaRPr lang="en-US"/>
        </a:p>
      </dgm:t>
    </dgm:pt>
    <dgm:pt modelId="{0D02021C-8C22-40B6-AC74-40F2B554BCBC}" type="pres">
      <dgm:prSet presAssocID="{5BD9BBE1-14BA-47BA-86A3-691B53F388BC}" presName="diagram" presStyleCnt="0">
        <dgm:presLayoutVars>
          <dgm:dir/>
          <dgm:resizeHandles val="exact"/>
        </dgm:presLayoutVars>
      </dgm:prSet>
      <dgm:spPr/>
      <dgm:t>
        <a:bodyPr/>
        <a:lstStyle/>
        <a:p>
          <a:endParaRPr lang="en-US"/>
        </a:p>
      </dgm:t>
    </dgm:pt>
    <dgm:pt modelId="{11C43B27-DD5E-437D-A0B6-9DDE9079AE3B}" type="pres">
      <dgm:prSet presAssocID="{6DA551DC-56F2-4703-B644-61B09D4A2D68}" presName="node" presStyleLbl="node1" presStyleIdx="0" presStyleCnt="6" custLinFactNeighborX="1719" custLinFactNeighborY="486">
        <dgm:presLayoutVars>
          <dgm:bulletEnabled val="1"/>
        </dgm:presLayoutVars>
      </dgm:prSet>
      <dgm:spPr/>
      <dgm:t>
        <a:bodyPr/>
        <a:lstStyle/>
        <a:p>
          <a:endParaRPr lang="en-US"/>
        </a:p>
      </dgm:t>
    </dgm:pt>
    <dgm:pt modelId="{BBB999E2-11CC-405B-9F05-043A6530C294}" type="pres">
      <dgm:prSet presAssocID="{4956C4FD-152A-49DB-A51F-959DE8946D37}" presName="sibTrans" presStyleLbl="sibTrans2D1" presStyleIdx="0" presStyleCnt="5"/>
      <dgm:spPr/>
      <dgm:t>
        <a:bodyPr/>
        <a:lstStyle/>
        <a:p>
          <a:endParaRPr lang="en-US"/>
        </a:p>
      </dgm:t>
    </dgm:pt>
    <dgm:pt modelId="{3FCD5C36-4ECF-4ED0-9C9D-18B8C56D63E4}" type="pres">
      <dgm:prSet presAssocID="{4956C4FD-152A-49DB-A51F-959DE8946D37}" presName="connectorText" presStyleLbl="sibTrans2D1" presStyleIdx="0" presStyleCnt="5"/>
      <dgm:spPr/>
      <dgm:t>
        <a:bodyPr/>
        <a:lstStyle/>
        <a:p>
          <a:endParaRPr lang="en-US"/>
        </a:p>
      </dgm:t>
    </dgm:pt>
    <dgm:pt modelId="{0F330B30-C4A0-414C-AD9E-7452815562D8}" type="pres">
      <dgm:prSet presAssocID="{6608D457-54AF-44D1-A6C5-65E729AECDC4}" presName="node" presStyleLbl="node1" presStyleIdx="1" presStyleCnt="6">
        <dgm:presLayoutVars>
          <dgm:bulletEnabled val="1"/>
        </dgm:presLayoutVars>
      </dgm:prSet>
      <dgm:spPr/>
      <dgm:t>
        <a:bodyPr/>
        <a:lstStyle/>
        <a:p>
          <a:endParaRPr lang="en-US"/>
        </a:p>
      </dgm:t>
    </dgm:pt>
    <dgm:pt modelId="{6084C58E-98EE-4C5A-A3AE-8705686FB1E3}" type="pres">
      <dgm:prSet presAssocID="{E0CDC088-E1AE-4C0C-A65A-031CCCF50F64}" presName="sibTrans" presStyleLbl="sibTrans2D1" presStyleIdx="1" presStyleCnt="5"/>
      <dgm:spPr/>
      <dgm:t>
        <a:bodyPr/>
        <a:lstStyle/>
        <a:p>
          <a:endParaRPr lang="en-US"/>
        </a:p>
      </dgm:t>
    </dgm:pt>
    <dgm:pt modelId="{186EEF5F-2EC2-4802-B0FF-1A30B74E5865}" type="pres">
      <dgm:prSet presAssocID="{E0CDC088-E1AE-4C0C-A65A-031CCCF50F64}" presName="connectorText" presStyleLbl="sibTrans2D1" presStyleIdx="1" presStyleCnt="5"/>
      <dgm:spPr/>
      <dgm:t>
        <a:bodyPr/>
        <a:lstStyle/>
        <a:p>
          <a:endParaRPr lang="en-US"/>
        </a:p>
      </dgm:t>
    </dgm:pt>
    <dgm:pt modelId="{C81736B3-D811-40D6-8756-AE8AAAB1BC89}" type="pres">
      <dgm:prSet presAssocID="{71951B57-7D9E-4EFE-B7A7-8B58988670D7}" presName="node" presStyleLbl="node1" presStyleIdx="2" presStyleCnt="6">
        <dgm:presLayoutVars>
          <dgm:bulletEnabled val="1"/>
        </dgm:presLayoutVars>
      </dgm:prSet>
      <dgm:spPr/>
      <dgm:t>
        <a:bodyPr/>
        <a:lstStyle/>
        <a:p>
          <a:endParaRPr lang="en-US"/>
        </a:p>
      </dgm:t>
    </dgm:pt>
    <dgm:pt modelId="{A4BABB93-8EEF-4885-931B-B2174E8731C7}" type="pres">
      <dgm:prSet presAssocID="{FFF07C41-72D1-488D-B61C-1752383F43A5}" presName="sibTrans" presStyleLbl="sibTrans2D1" presStyleIdx="2" presStyleCnt="5"/>
      <dgm:spPr/>
      <dgm:t>
        <a:bodyPr/>
        <a:lstStyle/>
        <a:p>
          <a:endParaRPr lang="en-US"/>
        </a:p>
      </dgm:t>
    </dgm:pt>
    <dgm:pt modelId="{2B79E163-B5DA-4E15-8AB4-9C1A33C22508}" type="pres">
      <dgm:prSet presAssocID="{FFF07C41-72D1-488D-B61C-1752383F43A5}" presName="connectorText" presStyleLbl="sibTrans2D1" presStyleIdx="2" presStyleCnt="5"/>
      <dgm:spPr/>
      <dgm:t>
        <a:bodyPr/>
        <a:lstStyle/>
        <a:p>
          <a:endParaRPr lang="en-US"/>
        </a:p>
      </dgm:t>
    </dgm:pt>
    <dgm:pt modelId="{E3C332C3-B26F-4D4A-B340-17A5CB996E83}" type="pres">
      <dgm:prSet presAssocID="{CB0E5311-46E0-4CB2-8DAE-92732359A5BB}" presName="node" presStyleLbl="node1" presStyleIdx="3" presStyleCnt="6">
        <dgm:presLayoutVars>
          <dgm:bulletEnabled val="1"/>
        </dgm:presLayoutVars>
      </dgm:prSet>
      <dgm:spPr/>
      <dgm:t>
        <a:bodyPr/>
        <a:lstStyle/>
        <a:p>
          <a:endParaRPr lang="en-US"/>
        </a:p>
      </dgm:t>
    </dgm:pt>
    <dgm:pt modelId="{4C158FF3-C4B7-4F72-934A-85E3F4F4B432}" type="pres">
      <dgm:prSet presAssocID="{82A270F7-CF68-48EA-8090-F954D9C7AB6F}" presName="sibTrans" presStyleLbl="sibTrans2D1" presStyleIdx="3" presStyleCnt="5"/>
      <dgm:spPr/>
      <dgm:t>
        <a:bodyPr/>
        <a:lstStyle/>
        <a:p>
          <a:endParaRPr lang="en-US"/>
        </a:p>
      </dgm:t>
    </dgm:pt>
    <dgm:pt modelId="{7F719EB8-2EA5-40B6-BB28-80E1BA01788F}" type="pres">
      <dgm:prSet presAssocID="{82A270F7-CF68-48EA-8090-F954D9C7AB6F}" presName="connectorText" presStyleLbl="sibTrans2D1" presStyleIdx="3" presStyleCnt="5"/>
      <dgm:spPr/>
      <dgm:t>
        <a:bodyPr/>
        <a:lstStyle/>
        <a:p>
          <a:endParaRPr lang="en-US"/>
        </a:p>
      </dgm:t>
    </dgm:pt>
    <dgm:pt modelId="{962DCCAB-42E2-4855-83D6-2E5CD7322C85}" type="pres">
      <dgm:prSet presAssocID="{354B3932-F7C6-4E9C-B7B4-FAF1AA8BABAE}" presName="node" presStyleLbl="node1" presStyleIdx="4" presStyleCnt="6" custScaleX="117129" custScaleY="145372">
        <dgm:presLayoutVars>
          <dgm:bulletEnabled val="1"/>
        </dgm:presLayoutVars>
      </dgm:prSet>
      <dgm:spPr/>
      <dgm:t>
        <a:bodyPr/>
        <a:lstStyle/>
        <a:p>
          <a:endParaRPr lang="en-US"/>
        </a:p>
      </dgm:t>
    </dgm:pt>
    <dgm:pt modelId="{F8899743-F478-451E-BF28-F9361CC9A1BF}" type="pres">
      <dgm:prSet presAssocID="{E0251C7F-5E64-4B55-89F1-66FCA2D32DB4}" presName="sibTrans" presStyleLbl="sibTrans2D1" presStyleIdx="4" presStyleCnt="5"/>
      <dgm:spPr/>
      <dgm:t>
        <a:bodyPr/>
        <a:lstStyle/>
        <a:p>
          <a:endParaRPr lang="en-US"/>
        </a:p>
      </dgm:t>
    </dgm:pt>
    <dgm:pt modelId="{3CFE5954-3390-406D-9FA2-9FA6328A884A}" type="pres">
      <dgm:prSet presAssocID="{E0251C7F-5E64-4B55-89F1-66FCA2D32DB4}" presName="connectorText" presStyleLbl="sibTrans2D1" presStyleIdx="4" presStyleCnt="5"/>
      <dgm:spPr/>
      <dgm:t>
        <a:bodyPr/>
        <a:lstStyle/>
        <a:p>
          <a:endParaRPr lang="en-US"/>
        </a:p>
      </dgm:t>
    </dgm:pt>
    <dgm:pt modelId="{4FBD431B-F623-4020-BE1C-700C0923E51E}" type="pres">
      <dgm:prSet presAssocID="{7365E8FC-C1EA-495E-B630-34F5E0CBDD01}" presName="node" presStyleLbl="node1" presStyleIdx="5" presStyleCnt="6">
        <dgm:presLayoutVars>
          <dgm:bulletEnabled val="1"/>
        </dgm:presLayoutVars>
      </dgm:prSet>
      <dgm:spPr/>
      <dgm:t>
        <a:bodyPr/>
        <a:lstStyle/>
        <a:p>
          <a:endParaRPr lang="en-US"/>
        </a:p>
      </dgm:t>
    </dgm:pt>
  </dgm:ptLst>
  <dgm:cxnLst>
    <dgm:cxn modelId="{4E862934-F965-4B1C-8B4A-1AED83F11EB6}" srcId="{5BD9BBE1-14BA-47BA-86A3-691B53F388BC}" destId="{6DA551DC-56F2-4703-B644-61B09D4A2D68}" srcOrd="0" destOrd="0" parTransId="{42329CF0-8069-45FB-B889-56B20C3C0285}" sibTransId="{4956C4FD-152A-49DB-A51F-959DE8946D37}"/>
    <dgm:cxn modelId="{8A790F9C-BD9E-4F73-AC68-BC8D0BFB8230}" type="presOf" srcId="{E0251C7F-5E64-4B55-89F1-66FCA2D32DB4}" destId="{F8899743-F478-451E-BF28-F9361CC9A1BF}" srcOrd="0" destOrd="0" presId="urn:microsoft.com/office/officeart/2005/8/layout/process5"/>
    <dgm:cxn modelId="{9878FD3E-6B72-4110-A17C-981F059E84EF}" type="presOf" srcId="{7365E8FC-C1EA-495E-B630-34F5E0CBDD01}" destId="{4FBD431B-F623-4020-BE1C-700C0923E51E}" srcOrd="0" destOrd="0" presId="urn:microsoft.com/office/officeart/2005/8/layout/process5"/>
    <dgm:cxn modelId="{B8A4D289-47C1-4ACB-8355-85A43D410796}" type="presOf" srcId="{82A270F7-CF68-48EA-8090-F954D9C7AB6F}" destId="{4C158FF3-C4B7-4F72-934A-85E3F4F4B432}" srcOrd="0" destOrd="0" presId="urn:microsoft.com/office/officeart/2005/8/layout/process5"/>
    <dgm:cxn modelId="{93DE8D3F-D54C-45D8-B4CF-F48B11713468}" srcId="{5BD9BBE1-14BA-47BA-86A3-691B53F388BC}" destId="{6608D457-54AF-44D1-A6C5-65E729AECDC4}" srcOrd="1" destOrd="0" parTransId="{541DFAAE-D6B3-4FDC-827B-3520C78C757C}" sibTransId="{E0CDC088-E1AE-4C0C-A65A-031CCCF50F64}"/>
    <dgm:cxn modelId="{4654079E-762E-4E49-862F-B231CFF0A7A0}" type="presOf" srcId="{FFF07C41-72D1-488D-B61C-1752383F43A5}" destId="{2B79E163-B5DA-4E15-8AB4-9C1A33C22508}" srcOrd="1" destOrd="0" presId="urn:microsoft.com/office/officeart/2005/8/layout/process5"/>
    <dgm:cxn modelId="{7C4D2E5F-87A0-4AF0-A0CF-87564979FBA0}" type="presOf" srcId="{6DA551DC-56F2-4703-B644-61B09D4A2D68}" destId="{11C43B27-DD5E-437D-A0B6-9DDE9079AE3B}" srcOrd="0" destOrd="0" presId="urn:microsoft.com/office/officeart/2005/8/layout/process5"/>
    <dgm:cxn modelId="{5AC9FC9E-E107-4D31-9EB3-16D5FEEBFD30}" srcId="{5BD9BBE1-14BA-47BA-86A3-691B53F388BC}" destId="{71951B57-7D9E-4EFE-B7A7-8B58988670D7}" srcOrd="2" destOrd="0" parTransId="{6FE7084B-6498-4A16-91B4-101F344F2A84}" sibTransId="{FFF07C41-72D1-488D-B61C-1752383F43A5}"/>
    <dgm:cxn modelId="{6F63A766-8700-4061-AF47-C669A23AACB7}" type="presOf" srcId="{E0CDC088-E1AE-4C0C-A65A-031CCCF50F64}" destId="{186EEF5F-2EC2-4802-B0FF-1A30B74E5865}" srcOrd="1" destOrd="0" presId="urn:microsoft.com/office/officeart/2005/8/layout/process5"/>
    <dgm:cxn modelId="{17F9C01B-141C-4775-BF3D-F20C08CA5162}" type="presOf" srcId="{5BD9BBE1-14BA-47BA-86A3-691B53F388BC}" destId="{0D02021C-8C22-40B6-AC74-40F2B554BCBC}" srcOrd="0" destOrd="0" presId="urn:microsoft.com/office/officeart/2005/8/layout/process5"/>
    <dgm:cxn modelId="{38345697-97EF-45D6-88C1-1BBAC5ACD5C8}" type="presOf" srcId="{6608D457-54AF-44D1-A6C5-65E729AECDC4}" destId="{0F330B30-C4A0-414C-AD9E-7452815562D8}" srcOrd="0" destOrd="0" presId="urn:microsoft.com/office/officeart/2005/8/layout/process5"/>
    <dgm:cxn modelId="{F85C07FA-2667-4D15-AEE3-910430B6FD5F}" type="presOf" srcId="{CB0E5311-46E0-4CB2-8DAE-92732359A5BB}" destId="{E3C332C3-B26F-4D4A-B340-17A5CB996E83}" srcOrd="0" destOrd="0" presId="urn:microsoft.com/office/officeart/2005/8/layout/process5"/>
    <dgm:cxn modelId="{E49AC30D-A9BA-47B1-B9CB-A28B8175672D}" srcId="{5BD9BBE1-14BA-47BA-86A3-691B53F388BC}" destId="{7365E8FC-C1EA-495E-B630-34F5E0CBDD01}" srcOrd="5" destOrd="0" parTransId="{FF3B1A74-DB6F-4B01-A7EE-D08886A612B7}" sibTransId="{15249858-673A-43D0-9CEC-0624762FA3AC}"/>
    <dgm:cxn modelId="{C13C9ABD-1E28-4045-A416-162704FC7BFD}" type="presOf" srcId="{354B3932-F7C6-4E9C-B7B4-FAF1AA8BABAE}" destId="{962DCCAB-42E2-4855-83D6-2E5CD7322C85}" srcOrd="0" destOrd="0" presId="urn:microsoft.com/office/officeart/2005/8/layout/process5"/>
    <dgm:cxn modelId="{C8123546-3C6F-4124-BEFB-179749019748}" srcId="{5BD9BBE1-14BA-47BA-86A3-691B53F388BC}" destId="{CB0E5311-46E0-4CB2-8DAE-92732359A5BB}" srcOrd="3" destOrd="0" parTransId="{A0BAE603-CD04-415F-8863-64B1B4A67D6F}" sibTransId="{82A270F7-CF68-48EA-8090-F954D9C7AB6F}"/>
    <dgm:cxn modelId="{0BE7704B-97F8-4BB7-9C38-970AEA5087A0}" type="presOf" srcId="{71951B57-7D9E-4EFE-B7A7-8B58988670D7}" destId="{C81736B3-D811-40D6-8756-AE8AAAB1BC89}" srcOrd="0" destOrd="0" presId="urn:microsoft.com/office/officeart/2005/8/layout/process5"/>
    <dgm:cxn modelId="{B6531CE2-F336-41D9-B154-CD10B4C2CC14}" type="presOf" srcId="{4956C4FD-152A-49DB-A51F-959DE8946D37}" destId="{3FCD5C36-4ECF-4ED0-9C9D-18B8C56D63E4}" srcOrd="1" destOrd="0" presId="urn:microsoft.com/office/officeart/2005/8/layout/process5"/>
    <dgm:cxn modelId="{20D0BC86-03D1-41D1-8302-9C4BE3F6C0DC}" type="presOf" srcId="{4956C4FD-152A-49DB-A51F-959DE8946D37}" destId="{BBB999E2-11CC-405B-9F05-043A6530C294}" srcOrd="0" destOrd="0" presId="urn:microsoft.com/office/officeart/2005/8/layout/process5"/>
    <dgm:cxn modelId="{D3E20B8D-FA9E-4883-A9BB-C2D6E86CA0DB}" type="presOf" srcId="{E0CDC088-E1AE-4C0C-A65A-031CCCF50F64}" destId="{6084C58E-98EE-4C5A-A3AE-8705686FB1E3}" srcOrd="0" destOrd="0" presId="urn:microsoft.com/office/officeart/2005/8/layout/process5"/>
    <dgm:cxn modelId="{F82044AD-898F-462B-AED8-13CAF90B5FF7}" type="presOf" srcId="{FFF07C41-72D1-488D-B61C-1752383F43A5}" destId="{A4BABB93-8EEF-4885-931B-B2174E8731C7}" srcOrd="0" destOrd="0" presId="urn:microsoft.com/office/officeart/2005/8/layout/process5"/>
    <dgm:cxn modelId="{CA7CCF13-6FCD-4752-B078-6F3709A5E49D}" type="presOf" srcId="{82A270F7-CF68-48EA-8090-F954D9C7AB6F}" destId="{7F719EB8-2EA5-40B6-BB28-80E1BA01788F}" srcOrd="1" destOrd="0" presId="urn:microsoft.com/office/officeart/2005/8/layout/process5"/>
    <dgm:cxn modelId="{A0F19A9A-4CF0-4B85-B769-C85BA44176A4}" type="presOf" srcId="{E0251C7F-5E64-4B55-89F1-66FCA2D32DB4}" destId="{3CFE5954-3390-406D-9FA2-9FA6328A884A}" srcOrd="1" destOrd="0" presId="urn:microsoft.com/office/officeart/2005/8/layout/process5"/>
    <dgm:cxn modelId="{241677AD-C446-485E-ACA0-7884C6011695}" srcId="{5BD9BBE1-14BA-47BA-86A3-691B53F388BC}" destId="{354B3932-F7C6-4E9C-B7B4-FAF1AA8BABAE}" srcOrd="4" destOrd="0" parTransId="{7FF65625-17AA-4FC8-BF5E-F029181EF19F}" sibTransId="{E0251C7F-5E64-4B55-89F1-66FCA2D32DB4}"/>
    <dgm:cxn modelId="{69F135FE-B29A-41F7-BAC0-9B868AD0A067}" type="presParOf" srcId="{0D02021C-8C22-40B6-AC74-40F2B554BCBC}" destId="{11C43B27-DD5E-437D-A0B6-9DDE9079AE3B}" srcOrd="0" destOrd="0" presId="urn:microsoft.com/office/officeart/2005/8/layout/process5"/>
    <dgm:cxn modelId="{EE951232-81E5-4F2A-9C74-792182F5A3E3}" type="presParOf" srcId="{0D02021C-8C22-40B6-AC74-40F2B554BCBC}" destId="{BBB999E2-11CC-405B-9F05-043A6530C294}" srcOrd="1" destOrd="0" presId="urn:microsoft.com/office/officeart/2005/8/layout/process5"/>
    <dgm:cxn modelId="{615E3875-569D-41E7-B1F8-24850635CBA9}" type="presParOf" srcId="{BBB999E2-11CC-405B-9F05-043A6530C294}" destId="{3FCD5C36-4ECF-4ED0-9C9D-18B8C56D63E4}" srcOrd="0" destOrd="0" presId="urn:microsoft.com/office/officeart/2005/8/layout/process5"/>
    <dgm:cxn modelId="{23F9701E-84FC-439E-BE12-5D43400839FB}" type="presParOf" srcId="{0D02021C-8C22-40B6-AC74-40F2B554BCBC}" destId="{0F330B30-C4A0-414C-AD9E-7452815562D8}" srcOrd="2" destOrd="0" presId="urn:microsoft.com/office/officeart/2005/8/layout/process5"/>
    <dgm:cxn modelId="{78A281FC-9B3D-4EB6-A002-5F73F02483EF}" type="presParOf" srcId="{0D02021C-8C22-40B6-AC74-40F2B554BCBC}" destId="{6084C58E-98EE-4C5A-A3AE-8705686FB1E3}" srcOrd="3" destOrd="0" presId="urn:microsoft.com/office/officeart/2005/8/layout/process5"/>
    <dgm:cxn modelId="{00488F47-68F8-4778-B0E6-5C91B867BB39}" type="presParOf" srcId="{6084C58E-98EE-4C5A-A3AE-8705686FB1E3}" destId="{186EEF5F-2EC2-4802-B0FF-1A30B74E5865}" srcOrd="0" destOrd="0" presId="urn:microsoft.com/office/officeart/2005/8/layout/process5"/>
    <dgm:cxn modelId="{F9069373-34B4-4887-80B1-3EA2C8291931}" type="presParOf" srcId="{0D02021C-8C22-40B6-AC74-40F2B554BCBC}" destId="{C81736B3-D811-40D6-8756-AE8AAAB1BC89}" srcOrd="4" destOrd="0" presId="urn:microsoft.com/office/officeart/2005/8/layout/process5"/>
    <dgm:cxn modelId="{CB434E45-7BFF-4EAC-9EAE-97E93470890D}" type="presParOf" srcId="{0D02021C-8C22-40B6-AC74-40F2B554BCBC}" destId="{A4BABB93-8EEF-4885-931B-B2174E8731C7}" srcOrd="5" destOrd="0" presId="urn:microsoft.com/office/officeart/2005/8/layout/process5"/>
    <dgm:cxn modelId="{87241BD9-AEBC-4D46-B6FD-F597969015BC}" type="presParOf" srcId="{A4BABB93-8EEF-4885-931B-B2174E8731C7}" destId="{2B79E163-B5DA-4E15-8AB4-9C1A33C22508}" srcOrd="0" destOrd="0" presId="urn:microsoft.com/office/officeart/2005/8/layout/process5"/>
    <dgm:cxn modelId="{2F951996-D2C0-4C93-A8DB-8919E5016EA3}" type="presParOf" srcId="{0D02021C-8C22-40B6-AC74-40F2B554BCBC}" destId="{E3C332C3-B26F-4D4A-B340-17A5CB996E83}" srcOrd="6" destOrd="0" presId="urn:microsoft.com/office/officeart/2005/8/layout/process5"/>
    <dgm:cxn modelId="{FF17C15E-C0C5-485F-B2F4-640FCC3135B2}" type="presParOf" srcId="{0D02021C-8C22-40B6-AC74-40F2B554BCBC}" destId="{4C158FF3-C4B7-4F72-934A-85E3F4F4B432}" srcOrd="7" destOrd="0" presId="urn:microsoft.com/office/officeart/2005/8/layout/process5"/>
    <dgm:cxn modelId="{2ED3A730-3BC7-4B2E-B8CA-A3043F4B9AF5}" type="presParOf" srcId="{4C158FF3-C4B7-4F72-934A-85E3F4F4B432}" destId="{7F719EB8-2EA5-40B6-BB28-80E1BA01788F}" srcOrd="0" destOrd="0" presId="urn:microsoft.com/office/officeart/2005/8/layout/process5"/>
    <dgm:cxn modelId="{BBB04EDB-8556-4E28-A2C5-F1E5AFFC7706}" type="presParOf" srcId="{0D02021C-8C22-40B6-AC74-40F2B554BCBC}" destId="{962DCCAB-42E2-4855-83D6-2E5CD7322C85}" srcOrd="8" destOrd="0" presId="urn:microsoft.com/office/officeart/2005/8/layout/process5"/>
    <dgm:cxn modelId="{A07D925A-870B-4CC5-8FAC-AE10E802E870}" type="presParOf" srcId="{0D02021C-8C22-40B6-AC74-40F2B554BCBC}" destId="{F8899743-F478-451E-BF28-F9361CC9A1BF}" srcOrd="9" destOrd="0" presId="urn:microsoft.com/office/officeart/2005/8/layout/process5"/>
    <dgm:cxn modelId="{46786BCF-2EBE-4FFB-95D5-322279C6371A}" type="presParOf" srcId="{F8899743-F478-451E-BF28-F9361CC9A1BF}" destId="{3CFE5954-3390-406D-9FA2-9FA6328A884A}" srcOrd="0" destOrd="0" presId="urn:microsoft.com/office/officeart/2005/8/layout/process5"/>
    <dgm:cxn modelId="{B69CC252-46A0-48D4-A8F6-4017EC5517B5}" type="presParOf" srcId="{0D02021C-8C22-40B6-AC74-40F2B554BCBC}" destId="{4FBD431B-F623-4020-BE1C-700C0923E51E}"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9763740-1A78-4FA7-A238-23A0FA2F39CC}" type="doc">
      <dgm:prSet loTypeId="urn:microsoft.com/office/officeart/2005/8/layout/chevron1" loCatId="process" qsTypeId="urn:microsoft.com/office/officeart/2005/8/quickstyle/3d3" qsCatId="3D" csTypeId="urn:microsoft.com/office/officeart/2005/8/colors/accent1_2" csCatId="accent1" phldr="1"/>
      <dgm:spPr/>
    </dgm:pt>
    <dgm:pt modelId="{E581795D-3866-4277-A0EC-AEF038833E8C}">
      <dgm:prSet phldrT="[Text]" custT="1"/>
      <dgm:spPr/>
      <dgm:t>
        <a:bodyPr/>
        <a:lstStyle/>
        <a:p>
          <a:r>
            <a:rPr lang="en-US" sz="1300" b="1" smtClean="0">
              <a:effectLst>
                <a:outerShdw blurRad="38100" dist="38100" dir="2700000" algn="tl">
                  <a:srgbClr val="000000">
                    <a:alpha val="43137"/>
                  </a:srgbClr>
                </a:outerShdw>
              </a:effectLst>
              <a:latin typeface="Times New Roman" pitchFamily="18" charset="0"/>
              <a:cs typeface="Times New Roman" pitchFamily="18" charset="0"/>
            </a:rPr>
            <a:t>Nữ chiến sĩ biệt động Sài Gòn trên đường tiến về giải phóng Sài Gòn</a:t>
          </a:r>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470B9861-5165-4321-9724-E683EC6F6170}" type="parTrans" cxnId="{DF3B06BB-595D-4451-BE9C-1CB5DC475AE2}">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08A79FAC-36C9-4FE7-9F8A-F01B49B55CC4}" type="sibTrans" cxnId="{DF3B06BB-595D-4451-BE9C-1CB5DC475AE2}">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642773A1-30E1-41EE-B2FD-A81CF8C0F322}">
      <dgm:prSet phldrT="[Text]" custT="1"/>
      <dgm:spPr/>
      <dgm:t>
        <a:bodyPr/>
        <a:lstStyle/>
        <a:p>
          <a:r>
            <a:rPr lang="en-US" sz="1300" b="1" smtClean="0">
              <a:effectLst>
                <a:outerShdw blurRad="38100" dist="38100" dir="2700000" algn="tl">
                  <a:srgbClr val="000000">
                    <a:alpha val="43137"/>
                  </a:srgbClr>
                </a:outerShdw>
              </a:effectLst>
              <a:latin typeface="Times New Roman" pitchFamily="18" charset="0"/>
              <a:cs typeface="Times New Roman" pitchFamily="18" charset="0"/>
            </a:rPr>
            <a:t>Xe tăng quân giải phóng tiến vào Dinh Độc lập</a:t>
          </a:r>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7904AC05-4544-49DE-8FB9-2F91F2598D86}" type="parTrans" cxnId="{8968687B-71D8-45A3-9BA3-DCE062917BDF}">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AB77F2BB-6E6B-4024-8102-ECC50DCEFF2F}" type="sibTrans" cxnId="{8968687B-71D8-45A3-9BA3-DCE062917BDF}">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7E42F491-99F6-4E75-83FB-6153693B745A}">
      <dgm:prSet phldrT="[Text]" custT="1"/>
      <dgm:spPr/>
      <dgm:t>
        <a:bodyPr/>
        <a:lstStyle/>
        <a:p>
          <a:r>
            <a:rPr lang="en-US" sz="1300" b="1" smtClean="0">
              <a:effectLst>
                <a:outerShdw blurRad="38100" dist="38100" dir="2700000" algn="tl">
                  <a:srgbClr val="000000">
                    <a:alpha val="43137"/>
                  </a:srgbClr>
                </a:outerShdw>
              </a:effectLst>
              <a:latin typeface="Times New Roman" pitchFamily="18" charset="0"/>
              <a:cs typeface="Times New Roman" pitchFamily="18" charset="0"/>
            </a:rPr>
            <a:t>Quân giải phóng tiến lên cắm cờ trên nóc dinh Độc lập</a:t>
          </a:r>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0B1CE5B4-0B70-4F27-87C7-000FBFD4D14E}" type="parTrans" cxnId="{CD4BF0E2-A88E-4569-A246-9F224DF2EEE9}">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B745BBBA-7E55-492C-81EC-827F40259303}" type="sibTrans" cxnId="{CD4BF0E2-A88E-4569-A246-9F224DF2EEE9}">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EC50B70D-7F6A-4CB6-80E5-EE41D6A90ED8}">
      <dgm:prSet custT="1"/>
      <dgm:spPr/>
      <dgm:t>
        <a:bodyPr/>
        <a:lstStyle/>
        <a:p>
          <a:r>
            <a:rPr lang="en-US" sz="1300" b="1" smtClean="0">
              <a:effectLst>
                <a:outerShdw blurRad="38100" dist="38100" dir="2700000" algn="tl">
                  <a:srgbClr val="000000">
                    <a:alpha val="43137"/>
                  </a:srgbClr>
                </a:outerShdw>
              </a:effectLst>
              <a:latin typeface="Times New Roman" pitchFamily="18" charset="0"/>
              <a:cs typeface="Times New Roman" pitchFamily="18" charset="0"/>
            </a:rPr>
            <a:t>Quân Mỹ tháo chạy trên nóc tòa nhà đại sứ Mỹ  30/4/1975</a:t>
          </a:r>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688D1564-A33F-4C15-B201-9592D39BE806}" type="parTrans" cxnId="{D5BDCCDE-FAE2-417A-99A4-6491B57705B6}">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626DCE34-D715-4DF6-9DB2-717441CE9263}" type="sibTrans" cxnId="{D5BDCCDE-FAE2-417A-99A4-6491B57705B6}">
      <dgm:prSet/>
      <dgm:spPr/>
      <dgm:t>
        <a:bodyPr/>
        <a:lstStyle/>
        <a:p>
          <a:endParaRPr lang="en-US" sz="1300" b="1">
            <a:effectLst>
              <a:outerShdw blurRad="38100" dist="38100" dir="2700000" algn="tl">
                <a:srgbClr val="000000">
                  <a:alpha val="43137"/>
                </a:srgbClr>
              </a:outerShdw>
            </a:effectLst>
            <a:latin typeface="Times New Roman" pitchFamily="18" charset="0"/>
            <a:cs typeface="Times New Roman" pitchFamily="18" charset="0"/>
          </a:endParaRPr>
        </a:p>
      </dgm:t>
    </dgm:pt>
    <dgm:pt modelId="{A1800253-38E3-4D1B-9BBA-D5A55176A660}" type="pres">
      <dgm:prSet presAssocID="{B9763740-1A78-4FA7-A238-23A0FA2F39CC}" presName="Name0" presStyleCnt="0">
        <dgm:presLayoutVars>
          <dgm:dir/>
          <dgm:animLvl val="lvl"/>
          <dgm:resizeHandles val="exact"/>
        </dgm:presLayoutVars>
      </dgm:prSet>
      <dgm:spPr/>
    </dgm:pt>
    <dgm:pt modelId="{148DB385-8BDD-4E2C-AB83-4B7CB7C6D766}" type="pres">
      <dgm:prSet presAssocID="{E581795D-3866-4277-A0EC-AEF038833E8C}" presName="parTxOnly" presStyleLbl="node1" presStyleIdx="0" presStyleCnt="4">
        <dgm:presLayoutVars>
          <dgm:chMax val="0"/>
          <dgm:chPref val="0"/>
          <dgm:bulletEnabled val="1"/>
        </dgm:presLayoutVars>
      </dgm:prSet>
      <dgm:spPr/>
      <dgm:t>
        <a:bodyPr/>
        <a:lstStyle/>
        <a:p>
          <a:endParaRPr lang="en-US"/>
        </a:p>
      </dgm:t>
    </dgm:pt>
    <dgm:pt modelId="{03F82956-21A7-42C5-B7D5-54769BFF7165}" type="pres">
      <dgm:prSet presAssocID="{08A79FAC-36C9-4FE7-9F8A-F01B49B55CC4}" presName="parTxOnlySpace" presStyleCnt="0"/>
      <dgm:spPr/>
    </dgm:pt>
    <dgm:pt modelId="{AF418AB7-7D18-4F25-B2E5-44F38C3CBFC1}" type="pres">
      <dgm:prSet presAssocID="{642773A1-30E1-41EE-B2FD-A81CF8C0F322}" presName="parTxOnly" presStyleLbl="node1" presStyleIdx="1" presStyleCnt="4">
        <dgm:presLayoutVars>
          <dgm:chMax val="0"/>
          <dgm:chPref val="0"/>
          <dgm:bulletEnabled val="1"/>
        </dgm:presLayoutVars>
      </dgm:prSet>
      <dgm:spPr/>
      <dgm:t>
        <a:bodyPr/>
        <a:lstStyle/>
        <a:p>
          <a:endParaRPr lang="en-US"/>
        </a:p>
      </dgm:t>
    </dgm:pt>
    <dgm:pt modelId="{0DFCA299-37E6-45A2-8253-888FC2AF0323}" type="pres">
      <dgm:prSet presAssocID="{AB77F2BB-6E6B-4024-8102-ECC50DCEFF2F}" presName="parTxOnlySpace" presStyleCnt="0"/>
      <dgm:spPr/>
    </dgm:pt>
    <dgm:pt modelId="{9B3332DE-EEF2-42BE-9034-CD0E9A154E49}" type="pres">
      <dgm:prSet presAssocID="{7E42F491-99F6-4E75-83FB-6153693B745A}" presName="parTxOnly" presStyleLbl="node1" presStyleIdx="2" presStyleCnt="4">
        <dgm:presLayoutVars>
          <dgm:chMax val="0"/>
          <dgm:chPref val="0"/>
          <dgm:bulletEnabled val="1"/>
        </dgm:presLayoutVars>
      </dgm:prSet>
      <dgm:spPr/>
      <dgm:t>
        <a:bodyPr/>
        <a:lstStyle/>
        <a:p>
          <a:endParaRPr lang="en-US"/>
        </a:p>
      </dgm:t>
    </dgm:pt>
    <dgm:pt modelId="{843A2E79-55F2-4CD5-ABA7-E7178CB9290C}" type="pres">
      <dgm:prSet presAssocID="{B745BBBA-7E55-492C-81EC-827F40259303}" presName="parTxOnlySpace" presStyleCnt="0"/>
      <dgm:spPr/>
    </dgm:pt>
    <dgm:pt modelId="{2C7DB737-7FB6-4BE4-B9C4-AA69638DD1E0}" type="pres">
      <dgm:prSet presAssocID="{EC50B70D-7F6A-4CB6-80E5-EE41D6A90ED8}" presName="parTxOnly" presStyleLbl="node1" presStyleIdx="3" presStyleCnt="4">
        <dgm:presLayoutVars>
          <dgm:chMax val="0"/>
          <dgm:chPref val="0"/>
          <dgm:bulletEnabled val="1"/>
        </dgm:presLayoutVars>
      </dgm:prSet>
      <dgm:spPr/>
      <dgm:t>
        <a:bodyPr/>
        <a:lstStyle/>
        <a:p>
          <a:endParaRPr lang="en-US"/>
        </a:p>
      </dgm:t>
    </dgm:pt>
  </dgm:ptLst>
  <dgm:cxnLst>
    <dgm:cxn modelId="{8247930E-3322-4076-BA02-C7D4BDD36029}" type="presOf" srcId="{EC50B70D-7F6A-4CB6-80E5-EE41D6A90ED8}" destId="{2C7DB737-7FB6-4BE4-B9C4-AA69638DD1E0}" srcOrd="0" destOrd="0" presId="urn:microsoft.com/office/officeart/2005/8/layout/chevron1"/>
    <dgm:cxn modelId="{EFD41145-C952-4D92-80B9-8B9BA7DC8119}" type="presOf" srcId="{B9763740-1A78-4FA7-A238-23A0FA2F39CC}" destId="{A1800253-38E3-4D1B-9BBA-D5A55176A660}" srcOrd="0" destOrd="0" presId="urn:microsoft.com/office/officeart/2005/8/layout/chevron1"/>
    <dgm:cxn modelId="{DF3B06BB-595D-4451-BE9C-1CB5DC475AE2}" srcId="{B9763740-1A78-4FA7-A238-23A0FA2F39CC}" destId="{E581795D-3866-4277-A0EC-AEF038833E8C}" srcOrd="0" destOrd="0" parTransId="{470B9861-5165-4321-9724-E683EC6F6170}" sibTransId="{08A79FAC-36C9-4FE7-9F8A-F01B49B55CC4}"/>
    <dgm:cxn modelId="{D5BDCCDE-FAE2-417A-99A4-6491B57705B6}" srcId="{B9763740-1A78-4FA7-A238-23A0FA2F39CC}" destId="{EC50B70D-7F6A-4CB6-80E5-EE41D6A90ED8}" srcOrd="3" destOrd="0" parTransId="{688D1564-A33F-4C15-B201-9592D39BE806}" sibTransId="{626DCE34-D715-4DF6-9DB2-717441CE9263}"/>
    <dgm:cxn modelId="{CD4BF0E2-A88E-4569-A246-9F224DF2EEE9}" srcId="{B9763740-1A78-4FA7-A238-23A0FA2F39CC}" destId="{7E42F491-99F6-4E75-83FB-6153693B745A}" srcOrd="2" destOrd="0" parTransId="{0B1CE5B4-0B70-4F27-87C7-000FBFD4D14E}" sibTransId="{B745BBBA-7E55-492C-81EC-827F40259303}"/>
    <dgm:cxn modelId="{8968687B-71D8-45A3-9BA3-DCE062917BDF}" srcId="{B9763740-1A78-4FA7-A238-23A0FA2F39CC}" destId="{642773A1-30E1-41EE-B2FD-A81CF8C0F322}" srcOrd="1" destOrd="0" parTransId="{7904AC05-4544-49DE-8FB9-2F91F2598D86}" sibTransId="{AB77F2BB-6E6B-4024-8102-ECC50DCEFF2F}"/>
    <dgm:cxn modelId="{5135FEC5-8F00-4903-8CF2-C328A6A8977E}" type="presOf" srcId="{E581795D-3866-4277-A0EC-AEF038833E8C}" destId="{148DB385-8BDD-4E2C-AB83-4B7CB7C6D766}" srcOrd="0" destOrd="0" presId="urn:microsoft.com/office/officeart/2005/8/layout/chevron1"/>
    <dgm:cxn modelId="{F0D31B3C-312D-44A9-B28A-D0570A8E19B4}" type="presOf" srcId="{642773A1-30E1-41EE-B2FD-A81CF8C0F322}" destId="{AF418AB7-7D18-4F25-B2E5-44F38C3CBFC1}" srcOrd="0" destOrd="0" presId="urn:microsoft.com/office/officeart/2005/8/layout/chevron1"/>
    <dgm:cxn modelId="{B4BC86C6-9D14-402A-AA39-E35E53728B4D}" type="presOf" srcId="{7E42F491-99F6-4E75-83FB-6153693B745A}" destId="{9B3332DE-EEF2-42BE-9034-CD0E9A154E49}" srcOrd="0" destOrd="0" presId="urn:microsoft.com/office/officeart/2005/8/layout/chevron1"/>
    <dgm:cxn modelId="{04F56E39-4E2E-4C68-9476-93CD76DCF598}" type="presParOf" srcId="{A1800253-38E3-4D1B-9BBA-D5A55176A660}" destId="{148DB385-8BDD-4E2C-AB83-4B7CB7C6D766}" srcOrd="0" destOrd="0" presId="urn:microsoft.com/office/officeart/2005/8/layout/chevron1"/>
    <dgm:cxn modelId="{8CD1E7F1-2F7A-409A-99AE-D005CC689BD9}" type="presParOf" srcId="{A1800253-38E3-4D1B-9BBA-D5A55176A660}" destId="{03F82956-21A7-42C5-B7D5-54769BFF7165}" srcOrd="1" destOrd="0" presId="urn:microsoft.com/office/officeart/2005/8/layout/chevron1"/>
    <dgm:cxn modelId="{C24C404D-0671-437E-B0CB-387D055464FD}" type="presParOf" srcId="{A1800253-38E3-4D1B-9BBA-D5A55176A660}" destId="{AF418AB7-7D18-4F25-B2E5-44F38C3CBFC1}" srcOrd="2" destOrd="0" presId="urn:microsoft.com/office/officeart/2005/8/layout/chevron1"/>
    <dgm:cxn modelId="{5412702B-8E85-48F1-BE0C-7CF70AC53E4B}" type="presParOf" srcId="{A1800253-38E3-4D1B-9BBA-D5A55176A660}" destId="{0DFCA299-37E6-45A2-8253-888FC2AF0323}" srcOrd="3" destOrd="0" presId="urn:microsoft.com/office/officeart/2005/8/layout/chevron1"/>
    <dgm:cxn modelId="{E545F660-695A-4139-BE60-66AA1A25794B}" type="presParOf" srcId="{A1800253-38E3-4D1B-9BBA-D5A55176A660}" destId="{9B3332DE-EEF2-42BE-9034-CD0E9A154E49}" srcOrd="4" destOrd="0" presId="urn:microsoft.com/office/officeart/2005/8/layout/chevron1"/>
    <dgm:cxn modelId="{BC86C21E-352D-4F72-8960-F2D84084BA47}" type="presParOf" srcId="{A1800253-38E3-4D1B-9BBA-D5A55176A660}" destId="{843A2E79-55F2-4CD5-ABA7-E7178CB9290C}" srcOrd="5" destOrd="0" presId="urn:microsoft.com/office/officeart/2005/8/layout/chevron1"/>
    <dgm:cxn modelId="{08B9BD05-EF89-4EBF-97A1-BE3CAE882055}" type="presParOf" srcId="{A1800253-38E3-4D1B-9BBA-D5A55176A660}" destId="{2C7DB737-7FB6-4BE4-B9C4-AA69638DD1E0}"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52F12-771F-42A2-9C92-FAA4DDADCC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2197F3B-674B-4AD1-9F23-8874E73BDB80}">
      <dgm:prSet phldrT="[Text]" custT="1"/>
      <dgm:spPr/>
      <dgm:t>
        <a:bodyPr/>
        <a:lstStyle/>
        <a:p>
          <a:pPr algn="just"/>
          <a:r>
            <a:rPr lang="en-US" sz="3600" dirty="0" err="1" smtClean="0">
              <a:latin typeface="Times New Roman" panose="02020603050405020304" pitchFamily="18" charset="0"/>
              <a:cs typeface="Times New Roman" panose="02020603050405020304" pitchFamily="18" charset="0"/>
            </a:rPr>
            <a:t>Liên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Xô</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trở</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thành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trì</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CNXH; </a:t>
          </a:r>
          <a:r>
            <a:rPr lang="en-US" sz="3600" dirty="0" err="1" smtClean="0">
              <a:latin typeface="Times New Roman" panose="02020603050405020304" pitchFamily="18" charset="0"/>
              <a:cs typeface="Times New Roman" panose="02020603050405020304" pitchFamily="18" charset="0"/>
            </a:rPr>
            <a:t>nhiều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Đông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Trung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Âu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lựa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chọn</a:t>
          </a:r>
          <a:r>
            <a:rPr lang="en-US" sz="3600" dirty="0" smtClean="0">
              <a:latin typeface="Times New Roman" panose="02020603050405020304" pitchFamily="18" charset="0"/>
              <a:cs typeface="Times New Roman" panose="02020603050405020304" pitchFamily="18" charset="0"/>
            </a:rPr>
            <a:t> CNXH</a:t>
          </a:r>
          <a:endParaRPr lang="en-US" sz="3600" dirty="0">
            <a:latin typeface="Times New Roman" panose="02020603050405020304" pitchFamily="18" charset="0"/>
            <a:cs typeface="Times New Roman" panose="02020603050405020304" pitchFamily="18" charset="0"/>
          </a:endParaRPr>
        </a:p>
      </dgm:t>
    </dgm:pt>
    <dgm:pt modelId="{AD99EE32-BF47-4DDB-80B8-0BAB4B999E97}" type="parTrans" cxnId="{1A0DE81D-95CE-430C-A8EC-BAA6E6619B9E}">
      <dgm:prSet/>
      <dgm:spPr/>
      <dgm:t>
        <a:bodyPr/>
        <a:lstStyle/>
        <a:p>
          <a:endParaRPr lang="en-US"/>
        </a:p>
      </dgm:t>
    </dgm:pt>
    <dgm:pt modelId="{9617B26C-9128-4CF7-84D3-CBD300DF6A1B}" type="sibTrans" cxnId="{1A0DE81D-95CE-430C-A8EC-BAA6E6619B9E}">
      <dgm:prSet/>
      <dgm:spPr/>
      <dgm:t>
        <a:bodyPr/>
        <a:lstStyle/>
        <a:p>
          <a:endParaRPr lang="en-US"/>
        </a:p>
      </dgm:t>
    </dgm:pt>
    <dgm:pt modelId="{FE57D8E5-9FBC-46DB-BB0A-1ED859621EE5}">
      <dgm:prSet phldrT="[Text]" phldr="1"/>
      <dgm:spPr/>
      <dgm:t>
        <a:bodyPr/>
        <a:lstStyle/>
        <a:p>
          <a:endParaRPr lang="en-US" dirty="0"/>
        </a:p>
      </dgm:t>
    </dgm:pt>
    <dgm:pt modelId="{62CC6ECE-2A3E-4ED7-97DE-8FA042198A36}" type="parTrans" cxnId="{F1E778A9-F56E-45C6-90F9-270CD1E1D96B}">
      <dgm:prSet/>
      <dgm:spPr/>
      <dgm:t>
        <a:bodyPr/>
        <a:lstStyle/>
        <a:p>
          <a:endParaRPr lang="en-US"/>
        </a:p>
      </dgm:t>
    </dgm:pt>
    <dgm:pt modelId="{B5F461A3-7113-4286-901E-5FAB0CAB51D2}" type="sibTrans" cxnId="{F1E778A9-F56E-45C6-90F9-270CD1E1D96B}">
      <dgm:prSet/>
      <dgm:spPr/>
      <dgm:t>
        <a:bodyPr/>
        <a:lstStyle/>
        <a:p>
          <a:endParaRPr lang="en-US"/>
        </a:p>
      </dgm:t>
    </dgm:pt>
    <dgm:pt modelId="{88F8F1AE-77FD-4170-B604-CFBCB8ABBEC1}">
      <dgm:prSet phldrT="[Text]" custT="1"/>
      <dgm:spPr/>
      <dgm:t>
        <a:bodyPr/>
        <a:lstStyle/>
        <a:p>
          <a:r>
            <a:rPr lang="en-US" sz="3600" dirty="0" err="1" smtClean="0">
              <a:latin typeface="Times New Roman" panose="02020603050405020304" pitchFamily="18" charset="0"/>
              <a:cs typeface="Times New Roman" panose="02020603050405020304" pitchFamily="18" charset="0"/>
            </a:rPr>
            <a:t>Phong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trào</a:t>
          </a:r>
          <a:r>
            <a:rPr lang="en-US" sz="3600" dirty="0" smtClean="0">
              <a:latin typeface="Times New Roman" panose="02020603050405020304" pitchFamily="18" charset="0"/>
              <a:cs typeface="Times New Roman" panose="02020603050405020304" pitchFamily="18" charset="0"/>
            </a:rPr>
            <a:t> GPDT ở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nước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thuộc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dâng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cao</a:t>
          </a:r>
          <a:endParaRPr lang="en-US" sz="3600" dirty="0">
            <a:latin typeface="Times New Roman" panose="02020603050405020304" pitchFamily="18" charset="0"/>
            <a:cs typeface="Times New Roman" panose="02020603050405020304" pitchFamily="18" charset="0"/>
          </a:endParaRPr>
        </a:p>
      </dgm:t>
    </dgm:pt>
    <dgm:pt modelId="{58D51B23-AAD0-4AA1-AF5A-6099E8909E0A}" type="parTrans" cxnId="{3A70BF86-903D-451B-9B41-E9581ED27CA3}">
      <dgm:prSet/>
      <dgm:spPr/>
      <dgm:t>
        <a:bodyPr/>
        <a:lstStyle/>
        <a:p>
          <a:endParaRPr lang="en-US"/>
        </a:p>
      </dgm:t>
    </dgm:pt>
    <dgm:pt modelId="{FC3544D4-2DAD-4F31-BA0B-C39313C88823}" type="sibTrans" cxnId="{3A70BF86-903D-451B-9B41-E9581ED27CA3}">
      <dgm:prSet/>
      <dgm:spPr/>
      <dgm:t>
        <a:bodyPr/>
        <a:lstStyle/>
        <a:p>
          <a:endParaRPr lang="en-US"/>
        </a:p>
      </dgm:t>
    </dgm:pt>
    <dgm:pt modelId="{276A54A6-A024-4586-BC19-D6EF3882EC73}">
      <dgm:prSet phldrT="[Text]" phldr="1"/>
      <dgm:spPr/>
      <dgm:t>
        <a:bodyPr/>
        <a:lstStyle/>
        <a:p>
          <a:endParaRPr lang="en-US"/>
        </a:p>
      </dgm:t>
    </dgm:pt>
    <dgm:pt modelId="{23C5FC7D-D9D7-4C69-871F-69F3EE173B59}" type="parTrans" cxnId="{83503EF1-DAEA-41C3-BE09-BB98446F4E38}">
      <dgm:prSet/>
      <dgm:spPr/>
      <dgm:t>
        <a:bodyPr/>
        <a:lstStyle/>
        <a:p>
          <a:endParaRPr lang="en-US"/>
        </a:p>
      </dgm:t>
    </dgm:pt>
    <dgm:pt modelId="{71706B5D-D9E0-4036-8EF8-B0FDC70AFD54}" type="sibTrans" cxnId="{83503EF1-DAEA-41C3-BE09-BB98446F4E38}">
      <dgm:prSet/>
      <dgm:spPr/>
      <dgm:t>
        <a:bodyPr/>
        <a:lstStyle/>
        <a:p>
          <a:endParaRPr lang="en-US"/>
        </a:p>
      </dgm:t>
    </dgm:pt>
    <dgm:pt modelId="{DAFD3955-5905-4203-A0AD-8BD21EFECE2D}" type="pres">
      <dgm:prSet presAssocID="{E3852F12-771F-42A2-9C92-FAA4DDADCCEB}" presName="linear" presStyleCnt="0">
        <dgm:presLayoutVars>
          <dgm:animLvl val="lvl"/>
          <dgm:resizeHandles val="exact"/>
        </dgm:presLayoutVars>
      </dgm:prSet>
      <dgm:spPr/>
      <dgm:t>
        <a:bodyPr/>
        <a:lstStyle/>
        <a:p>
          <a:endParaRPr lang="en-US"/>
        </a:p>
      </dgm:t>
    </dgm:pt>
    <dgm:pt modelId="{E7B0C709-2D97-4405-9BF5-4E701B9529A1}" type="pres">
      <dgm:prSet presAssocID="{32197F3B-674B-4AD1-9F23-8874E73BDB80}" presName="parentText" presStyleLbl="node1" presStyleIdx="0" presStyleCnt="2">
        <dgm:presLayoutVars>
          <dgm:chMax val="0"/>
          <dgm:bulletEnabled val="1"/>
        </dgm:presLayoutVars>
      </dgm:prSet>
      <dgm:spPr/>
      <dgm:t>
        <a:bodyPr/>
        <a:lstStyle/>
        <a:p>
          <a:endParaRPr lang="en-US"/>
        </a:p>
      </dgm:t>
    </dgm:pt>
    <dgm:pt modelId="{BC4B45B1-370D-4229-B8F8-FC638E700379}" type="pres">
      <dgm:prSet presAssocID="{32197F3B-674B-4AD1-9F23-8874E73BDB80}" presName="childText" presStyleLbl="revTx" presStyleIdx="0" presStyleCnt="2">
        <dgm:presLayoutVars>
          <dgm:bulletEnabled val="1"/>
        </dgm:presLayoutVars>
      </dgm:prSet>
      <dgm:spPr/>
      <dgm:t>
        <a:bodyPr/>
        <a:lstStyle/>
        <a:p>
          <a:endParaRPr lang="en-US"/>
        </a:p>
      </dgm:t>
    </dgm:pt>
    <dgm:pt modelId="{23E64A41-D0C0-4729-8090-A77BD9E8EB36}" type="pres">
      <dgm:prSet presAssocID="{88F8F1AE-77FD-4170-B604-CFBCB8ABBEC1}" presName="parentText" presStyleLbl="node1" presStyleIdx="1" presStyleCnt="2">
        <dgm:presLayoutVars>
          <dgm:chMax val="0"/>
          <dgm:bulletEnabled val="1"/>
        </dgm:presLayoutVars>
      </dgm:prSet>
      <dgm:spPr/>
      <dgm:t>
        <a:bodyPr/>
        <a:lstStyle/>
        <a:p>
          <a:endParaRPr lang="en-US"/>
        </a:p>
      </dgm:t>
    </dgm:pt>
    <dgm:pt modelId="{179ED29A-C1D7-4818-AD34-0A8A79A07C90}" type="pres">
      <dgm:prSet presAssocID="{88F8F1AE-77FD-4170-B604-CFBCB8ABBEC1}" presName="childText" presStyleLbl="revTx" presStyleIdx="1" presStyleCnt="2">
        <dgm:presLayoutVars>
          <dgm:bulletEnabled val="1"/>
        </dgm:presLayoutVars>
      </dgm:prSet>
      <dgm:spPr/>
      <dgm:t>
        <a:bodyPr/>
        <a:lstStyle/>
        <a:p>
          <a:endParaRPr lang="en-US"/>
        </a:p>
      </dgm:t>
    </dgm:pt>
  </dgm:ptLst>
  <dgm:cxnLst>
    <dgm:cxn modelId="{1A0DE81D-95CE-430C-A8EC-BAA6E6619B9E}" srcId="{E3852F12-771F-42A2-9C92-FAA4DDADCCEB}" destId="{32197F3B-674B-4AD1-9F23-8874E73BDB80}" srcOrd="0" destOrd="0" parTransId="{AD99EE32-BF47-4DDB-80B8-0BAB4B999E97}" sibTransId="{9617B26C-9128-4CF7-84D3-CBD300DF6A1B}"/>
    <dgm:cxn modelId="{9A06CEB8-AF9D-46C9-948D-5B5DC5C1B5B4}" type="presOf" srcId="{276A54A6-A024-4586-BC19-D6EF3882EC73}" destId="{179ED29A-C1D7-4818-AD34-0A8A79A07C90}" srcOrd="0" destOrd="0" presId="urn:microsoft.com/office/officeart/2005/8/layout/vList2"/>
    <dgm:cxn modelId="{3A70BF86-903D-451B-9B41-E9581ED27CA3}" srcId="{E3852F12-771F-42A2-9C92-FAA4DDADCCEB}" destId="{88F8F1AE-77FD-4170-B604-CFBCB8ABBEC1}" srcOrd="1" destOrd="0" parTransId="{58D51B23-AAD0-4AA1-AF5A-6099E8909E0A}" sibTransId="{FC3544D4-2DAD-4F31-BA0B-C39313C88823}"/>
    <dgm:cxn modelId="{C3A5A950-B55D-43C9-84CF-91C49F3D153E}" type="presOf" srcId="{E3852F12-771F-42A2-9C92-FAA4DDADCCEB}" destId="{DAFD3955-5905-4203-A0AD-8BD21EFECE2D}" srcOrd="0" destOrd="0" presId="urn:microsoft.com/office/officeart/2005/8/layout/vList2"/>
    <dgm:cxn modelId="{EDE02E6E-B83E-44F4-8F67-EAF5F2E94621}" type="presOf" srcId="{32197F3B-674B-4AD1-9F23-8874E73BDB80}" destId="{E7B0C709-2D97-4405-9BF5-4E701B9529A1}" srcOrd="0" destOrd="0" presId="urn:microsoft.com/office/officeart/2005/8/layout/vList2"/>
    <dgm:cxn modelId="{F1E778A9-F56E-45C6-90F9-270CD1E1D96B}" srcId="{32197F3B-674B-4AD1-9F23-8874E73BDB80}" destId="{FE57D8E5-9FBC-46DB-BB0A-1ED859621EE5}" srcOrd="0" destOrd="0" parTransId="{62CC6ECE-2A3E-4ED7-97DE-8FA042198A36}" sibTransId="{B5F461A3-7113-4286-901E-5FAB0CAB51D2}"/>
    <dgm:cxn modelId="{7E6764CF-C766-4DA2-94CE-3FBF4046030C}" type="presOf" srcId="{FE57D8E5-9FBC-46DB-BB0A-1ED859621EE5}" destId="{BC4B45B1-370D-4229-B8F8-FC638E700379}" srcOrd="0" destOrd="0" presId="urn:microsoft.com/office/officeart/2005/8/layout/vList2"/>
    <dgm:cxn modelId="{3C75C909-5B6A-4809-B85E-9E4CE7079294}" type="presOf" srcId="{88F8F1AE-77FD-4170-B604-CFBCB8ABBEC1}" destId="{23E64A41-D0C0-4729-8090-A77BD9E8EB36}" srcOrd="0" destOrd="0" presId="urn:microsoft.com/office/officeart/2005/8/layout/vList2"/>
    <dgm:cxn modelId="{83503EF1-DAEA-41C3-BE09-BB98446F4E38}" srcId="{88F8F1AE-77FD-4170-B604-CFBCB8ABBEC1}" destId="{276A54A6-A024-4586-BC19-D6EF3882EC73}" srcOrd="0" destOrd="0" parTransId="{23C5FC7D-D9D7-4C69-871F-69F3EE173B59}" sibTransId="{71706B5D-D9E0-4036-8EF8-B0FDC70AFD54}"/>
    <dgm:cxn modelId="{B890B2A8-C771-4994-8A0C-E62BCA3EFE40}" type="presParOf" srcId="{DAFD3955-5905-4203-A0AD-8BD21EFECE2D}" destId="{E7B0C709-2D97-4405-9BF5-4E701B9529A1}" srcOrd="0" destOrd="0" presId="urn:microsoft.com/office/officeart/2005/8/layout/vList2"/>
    <dgm:cxn modelId="{5EF6A9D0-7715-4630-AD8E-90D7F2BF55F2}" type="presParOf" srcId="{DAFD3955-5905-4203-A0AD-8BD21EFECE2D}" destId="{BC4B45B1-370D-4229-B8F8-FC638E700379}" srcOrd="1" destOrd="0" presId="urn:microsoft.com/office/officeart/2005/8/layout/vList2"/>
    <dgm:cxn modelId="{7C74EA03-B1FC-45A6-9D2C-53E3373D676D}" type="presParOf" srcId="{DAFD3955-5905-4203-A0AD-8BD21EFECE2D}" destId="{23E64A41-D0C0-4729-8090-A77BD9E8EB36}" srcOrd="2" destOrd="0" presId="urn:microsoft.com/office/officeart/2005/8/layout/vList2"/>
    <dgm:cxn modelId="{E32CC9BF-52B7-4557-9A37-BF1506109A39}" type="presParOf" srcId="{DAFD3955-5905-4203-A0AD-8BD21EFECE2D}" destId="{179ED29A-C1D7-4818-AD34-0A8A79A07C9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CA2294-DA1E-4B0C-A2C0-B44FFFD63A6D}" type="doc">
      <dgm:prSet loTypeId="urn:microsoft.com/office/officeart/2008/layout/VerticalCurvedList" loCatId="list" qsTypeId="urn:microsoft.com/office/officeart/2005/8/quickstyle/3d1" qsCatId="3D" csTypeId="urn:microsoft.com/office/officeart/2005/8/colors/colorful3" csCatId="colorful" phldr="1"/>
      <dgm:spPr/>
      <dgm:t>
        <a:bodyPr/>
        <a:lstStyle/>
        <a:p>
          <a:endParaRPr lang="en-US"/>
        </a:p>
      </dgm:t>
    </dgm:pt>
    <dgm:pt modelId="{E5E5ABF6-AB11-4171-8F77-FF129F6BE2F4}">
      <dgm:prSet phldrT="[Text]"/>
      <dgm:spPr/>
      <dgm:t>
        <a:bodyPr/>
        <a:lstStyle/>
        <a:p>
          <a:r>
            <a:rPr lang="en-US" dirty="0" smtClean="0"/>
            <a:t>Ý </a:t>
          </a:r>
          <a:r>
            <a:rPr lang="en-US" dirty="0" err="1" smtClean="0"/>
            <a:t>nghĩa</a:t>
          </a:r>
          <a:r>
            <a:rPr lang="en-US" dirty="0" smtClean="0"/>
            <a:t> </a:t>
          </a:r>
          <a:r>
            <a:rPr lang="en-US" dirty="0" err="1" smtClean="0"/>
            <a:t>lịch</a:t>
          </a:r>
          <a:r>
            <a:rPr lang="en-US" dirty="0" smtClean="0"/>
            <a:t> </a:t>
          </a:r>
          <a:r>
            <a:rPr lang="en-US" dirty="0" err="1" smtClean="0"/>
            <a:t>sử</a:t>
          </a:r>
          <a:endParaRPr lang="en-US" dirty="0"/>
        </a:p>
      </dgm:t>
    </dgm:pt>
    <dgm:pt modelId="{1CD88718-7657-4719-915A-A348DA84A22C}" type="parTrans" cxnId="{3158D82A-2573-4AEF-929D-3E93DF484FF8}">
      <dgm:prSet/>
      <dgm:spPr/>
      <dgm:t>
        <a:bodyPr/>
        <a:lstStyle/>
        <a:p>
          <a:endParaRPr lang="en-US"/>
        </a:p>
      </dgm:t>
    </dgm:pt>
    <dgm:pt modelId="{05F861E9-9485-40BA-AE9F-BC2AEF9BD028}" type="sibTrans" cxnId="{3158D82A-2573-4AEF-929D-3E93DF484FF8}">
      <dgm:prSet/>
      <dgm:spPr/>
      <dgm:t>
        <a:bodyPr/>
        <a:lstStyle/>
        <a:p>
          <a:endParaRPr lang="en-US"/>
        </a:p>
      </dgm:t>
    </dgm:pt>
    <dgm:pt modelId="{AFA59B73-CBD8-490E-94D5-77CE8915EAB4}">
      <dgm:prSet phldrT="[Text]"/>
      <dgm:spPr/>
      <dgm:t>
        <a:bodyPr/>
        <a:lstStyle/>
        <a:p>
          <a:r>
            <a:rPr lang="en-US" dirty="0" err="1" smtClean="0"/>
            <a:t>Nguyên</a:t>
          </a:r>
          <a:r>
            <a:rPr lang="en-US" dirty="0" smtClean="0"/>
            <a:t> </a:t>
          </a:r>
          <a:r>
            <a:rPr lang="en-US" dirty="0" err="1" smtClean="0"/>
            <a:t>nhân</a:t>
          </a:r>
          <a:r>
            <a:rPr lang="en-US" dirty="0" smtClean="0"/>
            <a:t> </a:t>
          </a:r>
          <a:r>
            <a:rPr lang="en-US" dirty="0" err="1" smtClean="0"/>
            <a:t>thắng</a:t>
          </a:r>
          <a:r>
            <a:rPr lang="en-US" dirty="0" smtClean="0"/>
            <a:t> </a:t>
          </a:r>
          <a:r>
            <a:rPr lang="en-US" dirty="0" err="1" smtClean="0"/>
            <a:t>lợi</a:t>
          </a:r>
          <a:endParaRPr lang="en-US" dirty="0"/>
        </a:p>
      </dgm:t>
    </dgm:pt>
    <dgm:pt modelId="{8C38EC1C-6C0D-47BE-8AC7-E7C5FF682E4D}" type="parTrans" cxnId="{492C58E3-68B4-4426-A396-00D4CE0EA2A2}">
      <dgm:prSet/>
      <dgm:spPr/>
      <dgm:t>
        <a:bodyPr/>
        <a:lstStyle/>
        <a:p>
          <a:endParaRPr lang="en-US"/>
        </a:p>
      </dgm:t>
    </dgm:pt>
    <dgm:pt modelId="{68EE8366-4CF5-426C-913A-32D4E7D7FD52}" type="sibTrans" cxnId="{492C58E3-68B4-4426-A396-00D4CE0EA2A2}">
      <dgm:prSet/>
      <dgm:spPr/>
      <dgm:t>
        <a:bodyPr/>
        <a:lstStyle/>
        <a:p>
          <a:endParaRPr lang="en-US"/>
        </a:p>
      </dgm:t>
    </dgm:pt>
    <dgm:pt modelId="{7A3BD918-3A7C-4628-B7D1-A824EEF6FD4A}">
      <dgm:prSet phldrT="[Text]"/>
      <dgm:spPr/>
      <dgm:t>
        <a:bodyPr/>
        <a:lstStyle/>
        <a:p>
          <a:r>
            <a:rPr lang="en-US" dirty="0" err="1" smtClean="0"/>
            <a:t>Bài</a:t>
          </a:r>
          <a:r>
            <a:rPr lang="en-US" dirty="0" smtClean="0"/>
            <a:t> </a:t>
          </a:r>
          <a:r>
            <a:rPr lang="en-US" dirty="0" err="1" smtClean="0"/>
            <a:t>học</a:t>
          </a:r>
          <a:r>
            <a:rPr lang="en-US" dirty="0" smtClean="0"/>
            <a:t> </a:t>
          </a:r>
          <a:r>
            <a:rPr lang="en-US" dirty="0" err="1" smtClean="0"/>
            <a:t>kinh</a:t>
          </a:r>
          <a:r>
            <a:rPr lang="en-US" dirty="0" smtClean="0"/>
            <a:t> </a:t>
          </a:r>
          <a:r>
            <a:rPr lang="en-US" dirty="0" err="1" smtClean="0"/>
            <a:t>nghiệm</a:t>
          </a:r>
          <a:endParaRPr lang="en-US" dirty="0"/>
        </a:p>
      </dgm:t>
    </dgm:pt>
    <dgm:pt modelId="{096D16EA-99D0-468C-93AC-2822E21752CF}" type="parTrans" cxnId="{56E97A2F-ABB4-432C-A5AD-E385B5FE677E}">
      <dgm:prSet/>
      <dgm:spPr/>
      <dgm:t>
        <a:bodyPr/>
        <a:lstStyle/>
        <a:p>
          <a:endParaRPr lang="en-US"/>
        </a:p>
      </dgm:t>
    </dgm:pt>
    <dgm:pt modelId="{9E86F518-FF6A-4EAE-B24C-DA0D49DEEE7F}" type="sibTrans" cxnId="{56E97A2F-ABB4-432C-A5AD-E385B5FE677E}">
      <dgm:prSet/>
      <dgm:spPr/>
      <dgm:t>
        <a:bodyPr/>
        <a:lstStyle/>
        <a:p>
          <a:endParaRPr lang="en-US"/>
        </a:p>
      </dgm:t>
    </dgm:pt>
    <dgm:pt modelId="{2E27349E-7A54-4231-86C1-85F5C02350AE}" type="pres">
      <dgm:prSet presAssocID="{E0CA2294-DA1E-4B0C-A2C0-B44FFFD63A6D}" presName="Name0" presStyleCnt="0">
        <dgm:presLayoutVars>
          <dgm:chMax val="7"/>
          <dgm:chPref val="7"/>
          <dgm:dir/>
        </dgm:presLayoutVars>
      </dgm:prSet>
      <dgm:spPr/>
      <dgm:t>
        <a:bodyPr/>
        <a:lstStyle/>
        <a:p>
          <a:endParaRPr lang="en-US"/>
        </a:p>
      </dgm:t>
    </dgm:pt>
    <dgm:pt modelId="{D55C0F5F-997F-4486-A0DB-EAA56F2A2F3F}" type="pres">
      <dgm:prSet presAssocID="{E0CA2294-DA1E-4B0C-A2C0-B44FFFD63A6D}" presName="Name1" presStyleCnt="0"/>
      <dgm:spPr/>
    </dgm:pt>
    <dgm:pt modelId="{70513E61-E6A6-416B-94E0-A4DD23431DB7}" type="pres">
      <dgm:prSet presAssocID="{E0CA2294-DA1E-4B0C-A2C0-B44FFFD63A6D}" presName="cycle" presStyleCnt="0"/>
      <dgm:spPr/>
    </dgm:pt>
    <dgm:pt modelId="{C0C3D133-74F0-413C-8DAC-733B3CDFB476}" type="pres">
      <dgm:prSet presAssocID="{E0CA2294-DA1E-4B0C-A2C0-B44FFFD63A6D}" presName="srcNode" presStyleLbl="node1" presStyleIdx="0" presStyleCnt="3"/>
      <dgm:spPr/>
    </dgm:pt>
    <dgm:pt modelId="{9D8C4260-A308-4E7B-AF17-89AC9B78222A}" type="pres">
      <dgm:prSet presAssocID="{E0CA2294-DA1E-4B0C-A2C0-B44FFFD63A6D}" presName="conn" presStyleLbl="parChTrans1D2" presStyleIdx="0" presStyleCnt="1"/>
      <dgm:spPr/>
      <dgm:t>
        <a:bodyPr/>
        <a:lstStyle/>
        <a:p>
          <a:endParaRPr lang="en-US"/>
        </a:p>
      </dgm:t>
    </dgm:pt>
    <dgm:pt modelId="{F31C6B91-BB13-4829-BB96-BC9C73E108A3}" type="pres">
      <dgm:prSet presAssocID="{E0CA2294-DA1E-4B0C-A2C0-B44FFFD63A6D}" presName="extraNode" presStyleLbl="node1" presStyleIdx="0" presStyleCnt="3"/>
      <dgm:spPr/>
    </dgm:pt>
    <dgm:pt modelId="{E993366D-069B-493A-94F1-D62F88EFD9AF}" type="pres">
      <dgm:prSet presAssocID="{E0CA2294-DA1E-4B0C-A2C0-B44FFFD63A6D}" presName="dstNode" presStyleLbl="node1" presStyleIdx="0" presStyleCnt="3"/>
      <dgm:spPr/>
    </dgm:pt>
    <dgm:pt modelId="{1E51B62A-5215-445A-9600-420DA79E83B6}" type="pres">
      <dgm:prSet presAssocID="{E5E5ABF6-AB11-4171-8F77-FF129F6BE2F4}" presName="text_1" presStyleLbl="node1" presStyleIdx="0" presStyleCnt="3">
        <dgm:presLayoutVars>
          <dgm:bulletEnabled val="1"/>
        </dgm:presLayoutVars>
      </dgm:prSet>
      <dgm:spPr/>
      <dgm:t>
        <a:bodyPr/>
        <a:lstStyle/>
        <a:p>
          <a:endParaRPr lang="en-US"/>
        </a:p>
      </dgm:t>
    </dgm:pt>
    <dgm:pt modelId="{673449A8-B78A-4898-914D-F330EC68A15B}" type="pres">
      <dgm:prSet presAssocID="{E5E5ABF6-AB11-4171-8F77-FF129F6BE2F4}" presName="accent_1" presStyleCnt="0"/>
      <dgm:spPr/>
    </dgm:pt>
    <dgm:pt modelId="{DA5BE0F1-24F8-47FA-A0D4-0E8793215E1D}" type="pres">
      <dgm:prSet presAssocID="{E5E5ABF6-AB11-4171-8F77-FF129F6BE2F4}" presName="accentRepeatNode" presStyleLbl="solidFgAcc1" presStyleIdx="0" presStyleCnt="3"/>
      <dgm:spPr/>
    </dgm:pt>
    <dgm:pt modelId="{5BC199EB-9059-471B-9F23-D4953B15D985}" type="pres">
      <dgm:prSet presAssocID="{AFA59B73-CBD8-490E-94D5-77CE8915EAB4}" presName="text_2" presStyleLbl="node1" presStyleIdx="1" presStyleCnt="3">
        <dgm:presLayoutVars>
          <dgm:bulletEnabled val="1"/>
        </dgm:presLayoutVars>
      </dgm:prSet>
      <dgm:spPr/>
      <dgm:t>
        <a:bodyPr/>
        <a:lstStyle/>
        <a:p>
          <a:endParaRPr lang="en-US"/>
        </a:p>
      </dgm:t>
    </dgm:pt>
    <dgm:pt modelId="{4D537CD9-FE9B-4F60-95FC-B7144737F9B6}" type="pres">
      <dgm:prSet presAssocID="{AFA59B73-CBD8-490E-94D5-77CE8915EAB4}" presName="accent_2" presStyleCnt="0"/>
      <dgm:spPr/>
    </dgm:pt>
    <dgm:pt modelId="{0DD8E06E-109B-40D4-A9FF-868DB4B22F96}" type="pres">
      <dgm:prSet presAssocID="{AFA59B73-CBD8-490E-94D5-77CE8915EAB4}" presName="accentRepeatNode" presStyleLbl="solidFgAcc1" presStyleIdx="1" presStyleCnt="3"/>
      <dgm:spPr/>
    </dgm:pt>
    <dgm:pt modelId="{C469A22B-A392-4D64-ABF6-31858C28B634}" type="pres">
      <dgm:prSet presAssocID="{7A3BD918-3A7C-4628-B7D1-A824EEF6FD4A}" presName="text_3" presStyleLbl="node1" presStyleIdx="2" presStyleCnt="3">
        <dgm:presLayoutVars>
          <dgm:bulletEnabled val="1"/>
        </dgm:presLayoutVars>
      </dgm:prSet>
      <dgm:spPr/>
      <dgm:t>
        <a:bodyPr/>
        <a:lstStyle/>
        <a:p>
          <a:endParaRPr lang="en-US"/>
        </a:p>
      </dgm:t>
    </dgm:pt>
    <dgm:pt modelId="{AB89758B-D2F6-400F-A0C8-038AC2397C88}" type="pres">
      <dgm:prSet presAssocID="{7A3BD918-3A7C-4628-B7D1-A824EEF6FD4A}" presName="accent_3" presStyleCnt="0"/>
      <dgm:spPr/>
    </dgm:pt>
    <dgm:pt modelId="{396FC051-BE9E-45C1-A9E9-5A32E7D1C16A}" type="pres">
      <dgm:prSet presAssocID="{7A3BD918-3A7C-4628-B7D1-A824EEF6FD4A}" presName="accentRepeatNode" presStyleLbl="solidFgAcc1" presStyleIdx="2" presStyleCnt="3"/>
      <dgm:spPr/>
    </dgm:pt>
  </dgm:ptLst>
  <dgm:cxnLst>
    <dgm:cxn modelId="{3158D82A-2573-4AEF-929D-3E93DF484FF8}" srcId="{E0CA2294-DA1E-4B0C-A2C0-B44FFFD63A6D}" destId="{E5E5ABF6-AB11-4171-8F77-FF129F6BE2F4}" srcOrd="0" destOrd="0" parTransId="{1CD88718-7657-4719-915A-A348DA84A22C}" sibTransId="{05F861E9-9485-40BA-AE9F-BC2AEF9BD028}"/>
    <dgm:cxn modelId="{71790F6C-EB64-40FB-A31E-7BBDE86B8B5D}" type="presOf" srcId="{05F861E9-9485-40BA-AE9F-BC2AEF9BD028}" destId="{9D8C4260-A308-4E7B-AF17-89AC9B78222A}" srcOrd="0" destOrd="0" presId="urn:microsoft.com/office/officeart/2008/layout/VerticalCurvedList"/>
    <dgm:cxn modelId="{56E97A2F-ABB4-432C-A5AD-E385B5FE677E}" srcId="{E0CA2294-DA1E-4B0C-A2C0-B44FFFD63A6D}" destId="{7A3BD918-3A7C-4628-B7D1-A824EEF6FD4A}" srcOrd="2" destOrd="0" parTransId="{096D16EA-99D0-468C-93AC-2822E21752CF}" sibTransId="{9E86F518-FF6A-4EAE-B24C-DA0D49DEEE7F}"/>
    <dgm:cxn modelId="{14C8BD06-DBE1-4AE0-851E-68FEF543428C}" type="presOf" srcId="{E0CA2294-DA1E-4B0C-A2C0-B44FFFD63A6D}" destId="{2E27349E-7A54-4231-86C1-85F5C02350AE}" srcOrd="0" destOrd="0" presId="urn:microsoft.com/office/officeart/2008/layout/VerticalCurvedList"/>
    <dgm:cxn modelId="{C7B17593-B4A1-45E0-86A5-9C6EE5536D11}" type="presOf" srcId="{E5E5ABF6-AB11-4171-8F77-FF129F6BE2F4}" destId="{1E51B62A-5215-445A-9600-420DA79E83B6}" srcOrd="0" destOrd="0" presId="urn:microsoft.com/office/officeart/2008/layout/VerticalCurvedList"/>
    <dgm:cxn modelId="{7A097EE5-4119-48D6-8835-157A0D23466C}" type="presOf" srcId="{AFA59B73-CBD8-490E-94D5-77CE8915EAB4}" destId="{5BC199EB-9059-471B-9F23-D4953B15D985}" srcOrd="0" destOrd="0" presId="urn:microsoft.com/office/officeart/2008/layout/VerticalCurvedList"/>
    <dgm:cxn modelId="{492C58E3-68B4-4426-A396-00D4CE0EA2A2}" srcId="{E0CA2294-DA1E-4B0C-A2C0-B44FFFD63A6D}" destId="{AFA59B73-CBD8-490E-94D5-77CE8915EAB4}" srcOrd="1" destOrd="0" parTransId="{8C38EC1C-6C0D-47BE-8AC7-E7C5FF682E4D}" sibTransId="{68EE8366-4CF5-426C-913A-32D4E7D7FD52}"/>
    <dgm:cxn modelId="{872283A9-F980-4C24-A35E-7E5A63090C9F}" type="presOf" srcId="{7A3BD918-3A7C-4628-B7D1-A824EEF6FD4A}" destId="{C469A22B-A392-4D64-ABF6-31858C28B634}" srcOrd="0" destOrd="0" presId="urn:microsoft.com/office/officeart/2008/layout/VerticalCurvedList"/>
    <dgm:cxn modelId="{29E206D6-26CB-4AF0-A35B-8955F57392E9}" type="presParOf" srcId="{2E27349E-7A54-4231-86C1-85F5C02350AE}" destId="{D55C0F5F-997F-4486-A0DB-EAA56F2A2F3F}" srcOrd="0" destOrd="0" presId="urn:microsoft.com/office/officeart/2008/layout/VerticalCurvedList"/>
    <dgm:cxn modelId="{6439C7B3-8336-4246-AE80-49C87C178FA2}" type="presParOf" srcId="{D55C0F5F-997F-4486-A0DB-EAA56F2A2F3F}" destId="{70513E61-E6A6-416B-94E0-A4DD23431DB7}" srcOrd="0" destOrd="0" presId="urn:microsoft.com/office/officeart/2008/layout/VerticalCurvedList"/>
    <dgm:cxn modelId="{0A332FC2-024C-49F5-9635-A3FAF46B2293}" type="presParOf" srcId="{70513E61-E6A6-416B-94E0-A4DD23431DB7}" destId="{C0C3D133-74F0-413C-8DAC-733B3CDFB476}" srcOrd="0" destOrd="0" presId="urn:microsoft.com/office/officeart/2008/layout/VerticalCurvedList"/>
    <dgm:cxn modelId="{04A232D4-6B7A-49AB-948D-1F0C0537CE65}" type="presParOf" srcId="{70513E61-E6A6-416B-94E0-A4DD23431DB7}" destId="{9D8C4260-A308-4E7B-AF17-89AC9B78222A}" srcOrd="1" destOrd="0" presId="urn:microsoft.com/office/officeart/2008/layout/VerticalCurvedList"/>
    <dgm:cxn modelId="{3916D770-B086-40D3-BC49-F28B5BF8BA11}" type="presParOf" srcId="{70513E61-E6A6-416B-94E0-A4DD23431DB7}" destId="{F31C6B91-BB13-4829-BB96-BC9C73E108A3}" srcOrd="2" destOrd="0" presId="urn:microsoft.com/office/officeart/2008/layout/VerticalCurvedList"/>
    <dgm:cxn modelId="{43C2D907-CCF6-4CC2-B6F8-2BEE8B914BA7}" type="presParOf" srcId="{70513E61-E6A6-416B-94E0-A4DD23431DB7}" destId="{E993366D-069B-493A-94F1-D62F88EFD9AF}" srcOrd="3" destOrd="0" presId="urn:microsoft.com/office/officeart/2008/layout/VerticalCurvedList"/>
    <dgm:cxn modelId="{A8D880A0-98CB-4F54-84A9-4F5237E058D7}" type="presParOf" srcId="{D55C0F5F-997F-4486-A0DB-EAA56F2A2F3F}" destId="{1E51B62A-5215-445A-9600-420DA79E83B6}" srcOrd="1" destOrd="0" presId="urn:microsoft.com/office/officeart/2008/layout/VerticalCurvedList"/>
    <dgm:cxn modelId="{C474295C-D1E4-4EB0-B5AF-40A5DDB50886}" type="presParOf" srcId="{D55C0F5F-997F-4486-A0DB-EAA56F2A2F3F}" destId="{673449A8-B78A-4898-914D-F330EC68A15B}" srcOrd="2" destOrd="0" presId="urn:microsoft.com/office/officeart/2008/layout/VerticalCurvedList"/>
    <dgm:cxn modelId="{1C92DC32-8958-4134-B166-29C65FC7E0F8}" type="presParOf" srcId="{673449A8-B78A-4898-914D-F330EC68A15B}" destId="{DA5BE0F1-24F8-47FA-A0D4-0E8793215E1D}" srcOrd="0" destOrd="0" presId="urn:microsoft.com/office/officeart/2008/layout/VerticalCurvedList"/>
    <dgm:cxn modelId="{49E255F0-4206-4D04-93F6-42864F712194}" type="presParOf" srcId="{D55C0F5F-997F-4486-A0DB-EAA56F2A2F3F}" destId="{5BC199EB-9059-471B-9F23-D4953B15D985}" srcOrd="3" destOrd="0" presId="urn:microsoft.com/office/officeart/2008/layout/VerticalCurvedList"/>
    <dgm:cxn modelId="{1646E648-9612-42E8-999C-57460D60B1A9}" type="presParOf" srcId="{D55C0F5F-997F-4486-A0DB-EAA56F2A2F3F}" destId="{4D537CD9-FE9B-4F60-95FC-B7144737F9B6}" srcOrd="4" destOrd="0" presId="urn:microsoft.com/office/officeart/2008/layout/VerticalCurvedList"/>
    <dgm:cxn modelId="{C84F9B4B-25A8-454B-BA4E-689FEA97FB87}" type="presParOf" srcId="{4D537CD9-FE9B-4F60-95FC-B7144737F9B6}" destId="{0DD8E06E-109B-40D4-A9FF-868DB4B22F96}" srcOrd="0" destOrd="0" presId="urn:microsoft.com/office/officeart/2008/layout/VerticalCurvedList"/>
    <dgm:cxn modelId="{AA96F1D0-509A-4ED1-8BDF-CCD9AE97C035}" type="presParOf" srcId="{D55C0F5F-997F-4486-A0DB-EAA56F2A2F3F}" destId="{C469A22B-A392-4D64-ABF6-31858C28B634}" srcOrd="5" destOrd="0" presId="urn:microsoft.com/office/officeart/2008/layout/VerticalCurvedList"/>
    <dgm:cxn modelId="{F4035FF8-D24E-4659-92F4-93611269744C}" type="presParOf" srcId="{D55C0F5F-997F-4486-A0DB-EAA56F2A2F3F}" destId="{AB89758B-D2F6-400F-A0C8-038AC2397C88}" srcOrd="6" destOrd="0" presId="urn:microsoft.com/office/officeart/2008/layout/VerticalCurvedList"/>
    <dgm:cxn modelId="{171A711C-471E-409A-999B-C723D224224A}" type="presParOf" srcId="{AB89758B-D2F6-400F-A0C8-038AC2397C88}" destId="{396FC051-BE9E-45C1-A9E9-5A32E7D1C16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B08983-A160-48C2-9774-74CD58DA4A72}"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8DAA25DF-3C93-46BB-AD52-ECFEF4162A75}">
      <dgm:prSet phldrT="[Text]"/>
      <dgm:spPr/>
      <dgm:t>
        <a:bodyPr/>
        <a:lstStyle/>
        <a:p>
          <a:r>
            <a:rPr lang="en-US" dirty="0" smtClean="0"/>
            <a:t>1</a:t>
          </a:r>
          <a:endParaRPr lang="en-US" dirty="0"/>
        </a:p>
      </dgm:t>
    </dgm:pt>
    <dgm:pt modelId="{D0621826-1068-4CB4-AD4C-C6FE12B9C89B}" type="parTrans" cxnId="{0F006FE7-F7C1-4175-8237-B8836F2F6191}">
      <dgm:prSet/>
      <dgm:spPr/>
      <dgm:t>
        <a:bodyPr/>
        <a:lstStyle/>
        <a:p>
          <a:endParaRPr lang="en-US"/>
        </a:p>
      </dgm:t>
    </dgm:pt>
    <dgm:pt modelId="{790FA0C8-0D71-4BBA-AD3C-8ED8757445D3}" type="sibTrans" cxnId="{0F006FE7-F7C1-4175-8237-B8836F2F6191}">
      <dgm:prSet/>
      <dgm:spPr/>
      <dgm:t>
        <a:bodyPr/>
        <a:lstStyle/>
        <a:p>
          <a:endParaRPr lang="en-US"/>
        </a:p>
      </dgm:t>
    </dgm:pt>
    <dgm:pt modelId="{994B5979-B56B-43C7-A756-4DB47C79F63A}">
      <dgm:prSet phldrT="[Text]" phldr="1"/>
      <dgm:spPr/>
      <dgm:t>
        <a:bodyPr/>
        <a:lstStyle/>
        <a:p>
          <a:endParaRPr lang="en-US" sz="2000" dirty="0">
            <a:latin typeface="Times New Roman" panose="02020603050405020304" pitchFamily="18" charset="0"/>
            <a:cs typeface="Times New Roman" panose="02020603050405020304" pitchFamily="18" charset="0"/>
          </a:endParaRPr>
        </a:p>
      </dgm:t>
    </dgm:pt>
    <dgm:pt modelId="{378195DD-7655-44B5-9F6B-8D88CC71E0C7}" type="parTrans" cxnId="{2BCFC833-3406-4968-9A2B-CC657F3B5F77}">
      <dgm:prSet/>
      <dgm:spPr/>
      <dgm:t>
        <a:bodyPr/>
        <a:lstStyle/>
        <a:p>
          <a:endParaRPr lang="en-US"/>
        </a:p>
      </dgm:t>
    </dgm:pt>
    <dgm:pt modelId="{501EC528-00E4-4DB2-B704-A58B5844659D}" type="sibTrans" cxnId="{2BCFC833-3406-4968-9A2B-CC657F3B5F77}">
      <dgm:prSet/>
      <dgm:spPr/>
      <dgm:t>
        <a:bodyPr/>
        <a:lstStyle/>
        <a:p>
          <a:endParaRPr lang="en-US"/>
        </a:p>
      </dgm:t>
    </dgm:pt>
    <dgm:pt modelId="{D0AF4E21-D238-401D-8BD9-83530F63D9E5}">
      <dgm:prSet phldrT="[Text]" custT="1"/>
      <dgm:spPr/>
      <dgm:t>
        <a:bodyPr/>
        <a:lstStyle/>
        <a:p>
          <a:r>
            <a:rPr lang="en-US" sz="2400" smtClean="0">
              <a:latin typeface="Times New Roman" panose="02020603050405020304" pitchFamily="18" charset="0"/>
              <a:cs typeface="Times New Roman" panose="02020603050405020304" pitchFamily="18" charset="0"/>
            </a:rPr>
            <a:t>Chỉ thị Kháng chiến kiến quốc của Trung ương  (25-11-1945)</a:t>
          </a:r>
          <a:endParaRPr lang="en-US" sz="2400" dirty="0">
            <a:latin typeface="Times New Roman" panose="02020603050405020304" pitchFamily="18" charset="0"/>
            <a:cs typeface="Times New Roman" panose="02020603050405020304" pitchFamily="18" charset="0"/>
          </a:endParaRPr>
        </a:p>
      </dgm:t>
    </dgm:pt>
    <dgm:pt modelId="{6F6E695F-5F14-4672-9B67-EAF946F22B1C}" type="parTrans" cxnId="{6C526DA9-5B68-41FD-8CA7-E75E599841DA}">
      <dgm:prSet/>
      <dgm:spPr/>
      <dgm:t>
        <a:bodyPr/>
        <a:lstStyle/>
        <a:p>
          <a:endParaRPr lang="en-US"/>
        </a:p>
      </dgm:t>
    </dgm:pt>
    <dgm:pt modelId="{04143907-1F84-48E3-A457-D2BD2E550D02}" type="sibTrans" cxnId="{6C526DA9-5B68-41FD-8CA7-E75E599841DA}">
      <dgm:prSet/>
      <dgm:spPr/>
      <dgm:t>
        <a:bodyPr/>
        <a:lstStyle/>
        <a:p>
          <a:endParaRPr lang="en-US"/>
        </a:p>
      </dgm:t>
    </dgm:pt>
    <dgm:pt modelId="{9AD04633-11EA-4C74-A193-A54E7F771369}">
      <dgm:prSet phldrT="[Text]"/>
      <dgm:spPr/>
      <dgm:t>
        <a:bodyPr/>
        <a:lstStyle/>
        <a:p>
          <a:r>
            <a:rPr lang="en-US" dirty="0" smtClean="0"/>
            <a:t>2</a:t>
          </a:r>
          <a:endParaRPr lang="en-US" dirty="0"/>
        </a:p>
      </dgm:t>
    </dgm:pt>
    <dgm:pt modelId="{71218A74-C1BF-40E9-9317-D65A4A59B65E}" type="parTrans" cxnId="{EA23DCCA-27E9-4B8C-80C1-725D0E5A52B8}">
      <dgm:prSet/>
      <dgm:spPr/>
      <dgm:t>
        <a:bodyPr/>
        <a:lstStyle/>
        <a:p>
          <a:endParaRPr lang="en-US"/>
        </a:p>
      </dgm:t>
    </dgm:pt>
    <dgm:pt modelId="{228641C8-E5F2-4DAD-9B0A-3A0B7E040595}" type="sibTrans" cxnId="{EA23DCCA-27E9-4B8C-80C1-725D0E5A52B8}">
      <dgm:prSet/>
      <dgm:spPr/>
      <dgm:t>
        <a:bodyPr/>
        <a:lstStyle/>
        <a:p>
          <a:endParaRPr lang="en-US"/>
        </a:p>
      </dgm:t>
    </dgm:pt>
    <dgm:pt modelId="{EE316692-ABED-4233-B733-893F6637D4DF}">
      <dgm:prSet phldrT="[Text]"/>
      <dgm:spPr/>
      <dgm:t>
        <a:bodyPr/>
        <a:lstStyle/>
        <a:p>
          <a:r>
            <a:rPr lang="en-US" smtClean="0">
              <a:latin typeface="Times New Roman" panose="02020603050405020304" pitchFamily="18" charset="0"/>
              <a:cs typeface="Times New Roman" panose="02020603050405020304" pitchFamily="18" charset="0"/>
            </a:rPr>
            <a:t>Chỉ thị tình hình và chủ trương (3-3-1946)</a:t>
          </a:r>
          <a:endParaRPr lang="en-US" dirty="0"/>
        </a:p>
      </dgm:t>
    </dgm:pt>
    <dgm:pt modelId="{273EABE6-F073-4525-A5C9-5678E465BD3C}" type="parTrans" cxnId="{B725DC15-D54E-4419-B78E-4BFED46FDCBE}">
      <dgm:prSet/>
      <dgm:spPr/>
      <dgm:t>
        <a:bodyPr/>
        <a:lstStyle/>
        <a:p>
          <a:endParaRPr lang="en-US"/>
        </a:p>
      </dgm:t>
    </dgm:pt>
    <dgm:pt modelId="{9577F52F-AA60-4F26-B0E4-9FFC20215C0F}" type="sibTrans" cxnId="{B725DC15-D54E-4419-B78E-4BFED46FDCBE}">
      <dgm:prSet/>
      <dgm:spPr/>
      <dgm:t>
        <a:bodyPr/>
        <a:lstStyle/>
        <a:p>
          <a:endParaRPr lang="en-US"/>
        </a:p>
      </dgm:t>
    </dgm:pt>
    <dgm:pt modelId="{205881B9-0505-445B-8925-BBF5AF6BB18A}">
      <dgm:prSet phldrT="[Text]"/>
      <dgm:spPr/>
      <dgm:t>
        <a:bodyPr/>
        <a:lstStyle/>
        <a:p>
          <a:r>
            <a:rPr lang="en-US" dirty="0" smtClean="0"/>
            <a:t>3</a:t>
          </a:r>
          <a:endParaRPr lang="en-US" dirty="0"/>
        </a:p>
      </dgm:t>
    </dgm:pt>
    <dgm:pt modelId="{36BE6A75-4304-4732-A791-F75D52AA3588}" type="parTrans" cxnId="{E9CA0F3A-9E38-4470-87D2-A3FBA263BCEC}">
      <dgm:prSet/>
      <dgm:spPr/>
      <dgm:t>
        <a:bodyPr/>
        <a:lstStyle/>
        <a:p>
          <a:endParaRPr lang="en-US"/>
        </a:p>
      </dgm:t>
    </dgm:pt>
    <dgm:pt modelId="{BADC50B8-7A1B-4BC4-A4D4-EF2A5DCD9BA2}" type="sibTrans" cxnId="{E9CA0F3A-9E38-4470-87D2-A3FBA263BCEC}">
      <dgm:prSet/>
      <dgm:spPr/>
      <dgm:t>
        <a:bodyPr/>
        <a:lstStyle/>
        <a:p>
          <a:endParaRPr lang="en-US"/>
        </a:p>
      </dgm:t>
    </dgm:pt>
    <dgm:pt modelId="{5613FF57-69AE-47A1-9CD5-E007F37EB6A5}">
      <dgm:prSet phldrT="[Text]"/>
      <dgm:spPr/>
      <dgm:t>
        <a:bodyPr/>
        <a:lstStyle/>
        <a:p>
          <a:r>
            <a:rPr lang="en-US" smtClean="0">
              <a:latin typeface="Times New Roman" panose="02020603050405020304" pitchFamily="18" charset="0"/>
              <a:cs typeface="Times New Roman" panose="02020603050405020304" pitchFamily="18" charset="0"/>
            </a:rPr>
            <a:t>Chỉ thị Hòa để tiến (9-3-1946) của Thường vụ Trung ương</a:t>
          </a:r>
          <a:endParaRPr lang="en-US" dirty="0">
            <a:latin typeface="Times New Roman" panose="02020603050405020304" pitchFamily="18" charset="0"/>
            <a:cs typeface="Times New Roman" panose="02020603050405020304" pitchFamily="18" charset="0"/>
          </a:endParaRPr>
        </a:p>
      </dgm:t>
    </dgm:pt>
    <dgm:pt modelId="{96D4D8DF-F12F-4BFE-B376-ACEDDDC43560}" type="parTrans" cxnId="{B0C7954E-BABE-4866-B84C-8C416DDABB5F}">
      <dgm:prSet/>
      <dgm:spPr/>
      <dgm:t>
        <a:bodyPr/>
        <a:lstStyle/>
        <a:p>
          <a:endParaRPr lang="en-US"/>
        </a:p>
      </dgm:t>
    </dgm:pt>
    <dgm:pt modelId="{D34568A7-9FCE-4172-A74D-E7E720D59360}" type="sibTrans" cxnId="{B0C7954E-BABE-4866-B84C-8C416DDABB5F}">
      <dgm:prSet/>
      <dgm:spPr/>
      <dgm:t>
        <a:bodyPr/>
        <a:lstStyle/>
        <a:p>
          <a:endParaRPr lang="en-US"/>
        </a:p>
      </dgm:t>
    </dgm:pt>
    <dgm:pt modelId="{D1EF3039-A4EC-4951-9557-93DD2DAC3A3C}">
      <dgm:prSet/>
      <dgm:spPr/>
      <dgm:t>
        <a:bodyPr/>
        <a:lstStyle/>
        <a:p>
          <a:r>
            <a:rPr lang="en-US" dirty="0" smtClean="0"/>
            <a:t>4</a:t>
          </a:r>
          <a:endParaRPr lang="en-US" dirty="0"/>
        </a:p>
      </dgm:t>
    </dgm:pt>
    <dgm:pt modelId="{8975DA1D-A4D0-4E26-9C57-CE231E689E86}" type="parTrans" cxnId="{BB908219-FFD6-442A-9EAC-96A0F306988E}">
      <dgm:prSet/>
      <dgm:spPr/>
      <dgm:t>
        <a:bodyPr/>
        <a:lstStyle/>
        <a:p>
          <a:endParaRPr lang="en-US"/>
        </a:p>
      </dgm:t>
    </dgm:pt>
    <dgm:pt modelId="{5A9DC82B-8459-46E8-8634-F616FAAD5254}" type="sibTrans" cxnId="{BB908219-FFD6-442A-9EAC-96A0F306988E}">
      <dgm:prSet/>
      <dgm:spPr/>
      <dgm:t>
        <a:bodyPr/>
        <a:lstStyle/>
        <a:p>
          <a:endParaRPr lang="en-US"/>
        </a:p>
      </dgm:t>
    </dgm:pt>
    <dgm:pt modelId="{7F98E330-8900-4743-B312-C66CF73FCDB7}">
      <dgm:prSet/>
      <dgm:spPr/>
      <dgm:t>
        <a:bodyPr/>
        <a:lstStyle/>
        <a:p>
          <a:r>
            <a:rPr lang="en-US" smtClean="0">
              <a:latin typeface="Times New Roman" panose="02020603050405020304" pitchFamily="18" charset="0"/>
              <a:cs typeface="Times New Roman" panose="02020603050405020304" pitchFamily="18" charset="0"/>
            </a:rPr>
            <a:t>Những bài phát biểu của Bác Hồ, TBT Trường Chinh</a:t>
          </a:r>
          <a:endParaRPr lang="en-US" dirty="0">
            <a:latin typeface="Times New Roman" panose="02020603050405020304" pitchFamily="18" charset="0"/>
            <a:cs typeface="Times New Roman" panose="02020603050405020304" pitchFamily="18" charset="0"/>
          </a:endParaRPr>
        </a:p>
      </dgm:t>
    </dgm:pt>
    <dgm:pt modelId="{CDC78845-3332-4CA7-BDCE-2AD78F66C03E}" type="parTrans" cxnId="{B9407C0C-7574-447B-BD5C-551DC79A6E19}">
      <dgm:prSet/>
      <dgm:spPr/>
      <dgm:t>
        <a:bodyPr/>
        <a:lstStyle/>
        <a:p>
          <a:endParaRPr lang="en-US"/>
        </a:p>
      </dgm:t>
    </dgm:pt>
    <dgm:pt modelId="{04EE7228-C3D8-4627-A0B4-F2BB3C051AF5}" type="sibTrans" cxnId="{B9407C0C-7574-447B-BD5C-551DC79A6E19}">
      <dgm:prSet/>
      <dgm:spPr/>
      <dgm:t>
        <a:bodyPr/>
        <a:lstStyle/>
        <a:p>
          <a:endParaRPr lang="en-US"/>
        </a:p>
      </dgm:t>
    </dgm:pt>
    <dgm:pt modelId="{4F8F9171-AE11-4578-B18A-A1C8B874D000}" type="pres">
      <dgm:prSet presAssocID="{A6B08983-A160-48C2-9774-74CD58DA4A72}" presName="linearFlow" presStyleCnt="0">
        <dgm:presLayoutVars>
          <dgm:dir/>
          <dgm:animLvl val="lvl"/>
          <dgm:resizeHandles val="exact"/>
        </dgm:presLayoutVars>
      </dgm:prSet>
      <dgm:spPr/>
      <dgm:t>
        <a:bodyPr/>
        <a:lstStyle/>
        <a:p>
          <a:endParaRPr lang="en-US"/>
        </a:p>
      </dgm:t>
    </dgm:pt>
    <dgm:pt modelId="{4EB80B9E-A5E0-4274-8909-D8A2BFB2A213}" type="pres">
      <dgm:prSet presAssocID="{8DAA25DF-3C93-46BB-AD52-ECFEF4162A75}" presName="composite" presStyleCnt="0"/>
      <dgm:spPr/>
      <dgm:t>
        <a:bodyPr/>
        <a:lstStyle/>
        <a:p>
          <a:endParaRPr lang="en-US"/>
        </a:p>
      </dgm:t>
    </dgm:pt>
    <dgm:pt modelId="{FE39AE2B-4707-4509-B741-1223ADBE8651}" type="pres">
      <dgm:prSet presAssocID="{8DAA25DF-3C93-46BB-AD52-ECFEF4162A75}" presName="parentText" presStyleLbl="alignNode1" presStyleIdx="0" presStyleCnt="4">
        <dgm:presLayoutVars>
          <dgm:chMax val="1"/>
          <dgm:bulletEnabled val="1"/>
        </dgm:presLayoutVars>
      </dgm:prSet>
      <dgm:spPr/>
      <dgm:t>
        <a:bodyPr/>
        <a:lstStyle/>
        <a:p>
          <a:endParaRPr lang="en-US"/>
        </a:p>
      </dgm:t>
    </dgm:pt>
    <dgm:pt modelId="{9CF837F9-B720-470E-9EA7-88FC1DBC9857}" type="pres">
      <dgm:prSet presAssocID="{8DAA25DF-3C93-46BB-AD52-ECFEF4162A75}" presName="descendantText" presStyleLbl="alignAcc1" presStyleIdx="0" presStyleCnt="4" custScaleY="140350">
        <dgm:presLayoutVars>
          <dgm:bulletEnabled val="1"/>
        </dgm:presLayoutVars>
      </dgm:prSet>
      <dgm:spPr/>
      <dgm:t>
        <a:bodyPr/>
        <a:lstStyle/>
        <a:p>
          <a:endParaRPr lang="en-US"/>
        </a:p>
      </dgm:t>
    </dgm:pt>
    <dgm:pt modelId="{F4258916-37EB-4888-9CE8-73600A564CAC}" type="pres">
      <dgm:prSet presAssocID="{790FA0C8-0D71-4BBA-AD3C-8ED8757445D3}" presName="sp" presStyleCnt="0"/>
      <dgm:spPr/>
      <dgm:t>
        <a:bodyPr/>
        <a:lstStyle/>
        <a:p>
          <a:endParaRPr lang="en-US"/>
        </a:p>
      </dgm:t>
    </dgm:pt>
    <dgm:pt modelId="{97090AA4-8A34-4713-8FF9-3D282B3F3A7A}" type="pres">
      <dgm:prSet presAssocID="{9AD04633-11EA-4C74-A193-A54E7F771369}" presName="composite" presStyleCnt="0"/>
      <dgm:spPr/>
      <dgm:t>
        <a:bodyPr/>
        <a:lstStyle/>
        <a:p>
          <a:endParaRPr lang="en-US"/>
        </a:p>
      </dgm:t>
    </dgm:pt>
    <dgm:pt modelId="{8DC0E304-5E9C-4896-9367-2214F7B95417}" type="pres">
      <dgm:prSet presAssocID="{9AD04633-11EA-4C74-A193-A54E7F771369}" presName="parentText" presStyleLbl="alignNode1" presStyleIdx="1" presStyleCnt="4">
        <dgm:presLayoutVars>
          <dgm:chMax val="1"/>
          <dgm:bulletEnabled val="1"/>
        </dgm:presLayoutVars>
      </dgm:prSet>
      <dgm:spPr/>
      <dgm:t>
        <a:bodyPr/>
        <a:lstStyle/>
        <a:p>
          <a:endParaRPr lang="en-US"/>
        </a:p>
      </dgm:t>
    </dgm:pt>
    <dgm:pt modelId="{9A116644-4BCB-4F61-BBD8-94CBB7F242D4}" type="pres">
      <dgm:prSet presAssocID="{9AD04633-11EA-4C74-A193-A54E7F771369}" presName="descendantText" presStyleLbl="alignAcc1" presStyleIdx="1" presStyleCnt="4">
        <dgm:presLayoutVars>
          <dgm:bulletEnabled val="1"/>
        </dgm:presLayoutVars>
      </dgm:prSet>
      <dgm:spPr/>
      <dgm:t>
        <a:bodyPr/>
        <a:lstStyle/>
        <a:p>
          <a:endParaRPr lang="en-US"/>
        </a:p>
      </dgm:t>
    </dgm:pt>
    <dgm:pt modelId="{1227E03E-2B7A-40BC-AE87-9F18B2E3CAC2}" type="pres">
      <dgm:prSet presAssocID="{228641C8-E5F2-4DAD-9B0A-3A0B7E040595}" presName="sp" presStyleCnt="0"/>
      <dgm:spPr/>
      <dgm:t>
        <a:bodyPr/>
        <a:lstStyle/>
        <a:p>
          <a:endParaRPr lang="en-US"/>
        </a:p>
      </dgm:t>
    </dgm:pt>
    <dgm:pt modelId="{1A68F7A4-215C-4741-9EEE-DD57AB9C70A6}" type="pres">
      <dgm:prSet presAssocID="{205881B9-0505-445B-8925-BBF5AF6BB18A}" presName="composite" presStyleCnt="0"/>
      <dgm:spPr/>
      <dgm:t>
        <a:bodyPr/>
        <a:lstStyle/>
        <a:p>
          <a:endParaRPr lang="en-US"/>
        </a:p>
      </dgm:t>
    </dgm:pt>
    <dgm:pt modelId="{AC315B9D-1FA8-45D1-A303-263DDB3F661A}" type="pres">
      <dgm:prSet presAssocID="{205881B9-0505-445B-8925-BBF5AF6BB18A}" presName="parentText" presStyleLbl="alignNode1" presStyleIdx="2" presStyleCnt="4">
        <dgm:presLayoutVars>
          <dgm:chMax val="1"/>
          <dgm:bulletEnabled val="1"/>
        </dgm:presLayoutVars>
      </dgm:prSet>
      <dgm:spPr/>
      <dgm:t>
        <a:bodyPr/>
        <a:lstStyle/>
        <a:p>
          <a:endParaRPr lang="en-US"/>
        </a:p>
      </dgm:t>
    </dgm:pt>
    <dgm:pt modelId="{FA3B8F39-CB1A-4C93-B62F-09841CBEC0D1}" type="pres">
      <dgm:prSet presAssocID="{205881B9-0505-445B-8925-BBF5AF6BB18A}" presName="descendantText" presStyleLbl="alignAcc1" presStyleIdx="2" presStyleCnt="4">
        <dgm:presLayoutVars>
          <dgm:bulletEnabled val="1"/>
        </dgm:presLayoutVars>
      </dgm:prSet>
      <dgm:spPr/>
      <dgm:t>
        <a:bodyPr/>
        <a:lstStyle/>
        <a:p>
          <a:endParaRPr lang="en-US"/>
        </a:p>
      </dgm:t>
    </dgm:pt>
    <dgm:pt modelId="{EB216DEB-ABAB-41AB-9A2D-E069CF4D0C97}" type="pres">
      <dgm:prSet presAssocID="{BADC50B8-7A1B-4BC4-A4D4-EF2A5DCD9BA2}" presName="sp" presStyleCnt="0"/>
      <dgm:spPr/>
      <dgm:t>
        <a:bodyPr/>
        <a:lstStyle/>
        <a:p>
          <a:endParaRPr lang="en-US"/>
        </a:p>
      </dgm:t>
    </dgm:pt>
    <dgm:pt modelId="{FA22D675-0763-4D1B-BA1B-E1ADCAD93279}" type="pres">
      <dgm:prSet presAssocID="{D1EF3039-A4EC-4951-9557-93DD2DAC3A3C}" presName="composite" presStyleCnt="0"/>
      <dgm:spPr/>
      <dgm:t>
        <a:bodyPr/>
        <a:lstStyle/>
        <a:p>
          <a:endParaRPr lang="en-US"/>
        </a:p>
      </dgm:t>
    </dgm:pt>
    <dgm:pt modelId="{BDC1F15C-E59A-4963-8067-96C1D27AFB0A}" type="pres">
      <dgm:prSet presAssocID="{D1EF3039-A4EC-4951-9557-93DD2DAC3A3C}" presName="parentText" presStyleLbl="alignNode1" presStyleIdx="3" presStyleCnt="4">
        <dgm:presLayoutVars>
          <dgm:chMax val="1"/>
          <dgm:bulletEnabled val="1"/>
        </dgm:presLayoutVars>
      </dgm:prSet>
      <dgm:spPr/>
      <dgm:t>
        <a:bodyPr/>
        <a:lstStyle/>
        <a:p>
          <a:endParaRPr lang="en-US"/>
        </a:p>
      </dgm:t>
    </dgm:pt>
    <dgm:pt modelId="{F3BECA25-0C3F-4546-BAFB-89BE60CF1916}" type="pres">
      <dgm:prSet presAssocID="{D1EF3039-A4EC-4951-9557-93DD2DAC3A3C}" presName="descendantText" presStyleLbl="alignAcc1" presStyleIdx="3" presStyleCnt="4">
        <dgm:presLayoutVars>
          <dgm:bulletEnabled val="1"/>
        </dgm:presLayoutVars>
      </dgm:prSet>
      <dgm:spPr/>
      <dgm:t>
        <a:bodyPr/>
        <a:lstStyle/>
        <a:p>
          <a:endParaRPr lang="en-US"/>
        </a:p>
      </dgm:t>
    </dgm:pt>
  </dgm:ptLst>
  <dgm:cxnLst>
    <dgm:cxn modelId="{733B0C95-F75E-4FE1-B13E-AB3B3D6E1476}" type="presOf" srcId="{5613FF57-69AE-47A1-9CD5-E007F37EB6A5}" destId="{FA3B8F39-CB1A-4C93-B62F-09841CBEC0D1}" srcOrd="0" destOrd="0" presId="urn:microsoft.com/office/officeart/2005/8/layout/chevron2"/>
    <dgm:cxn modelId="{058255F9-6125-46CF-B32A-4803D3F8EB71}" type="presOf" srcId="{8DAA25DF-3C93-46BB-AD52-ECFEF4162A75}" destId="{FE39AE2B-4707-4509-B741-1223ADBE8651}" srcOrd="0" destOrd="0" presId="urn:microsoft.com/office/officeart/2005/8/layout/chevron2"/>
    <dgm:cxn modelId="{F7E77600-498F-4BBD-907D-2E6E210FC179}" type="presOf" srcId="{994B5979-B56B-43C7-A756-4DB47C79F63A}" destId="{9CF837F9-B720-470E-9EA7-88FC1DBC9857}" srcOrd="0" destOrd="0" presId="urn:microsoft.com/office/officeart/2005/8/layout/chevron2"/>
    <dgm:cxn modelId="{B9407C0C-7574-447B-BD5C-551DC79A6E19}" srcId="{D1EF3039-A4EC-4951-9557-93DD2DAC3A3C}" destId="{7F98E330-8900-4743-B312-C66CF73FCDB7}" srcOrd="0" destOrd="0" parTransId="{CDC78845-3332-4CA7-BDCE-2AD78F66C03E}" sibTransId="{04EE7228-C3D8-4627-A0B4-F2BB3C051AF5}"/>
    <dgm:cxn modelId="{E9CA0F3A-9E38-4470-87D2-A3FBA263BCEC}" srcId="{A6B08983-A160-48C2-9774-74CD58DA4A72}" destId="{205881B9-0505-445B-8925-BBF5AF6BB18A}" srcOrd="2" destOrd="0" parTransId="{36BE6A75-4304-4732-A791-F75D52AA3588}" sibTransId="{BADC50B8-7A1B-4BC4-A4D4-EF2A5DCD9BA2}"/>
    <dgm:cxn modelId="{3B76C2B2-31CF-45F6-AA0A-CDF53C9F5491}" type="presOf" srcId="{205881B9-0505-445B-8925-BBF5AF6BB18A}" destId="{AC315B9D-1FA8-45D1-A303-263DDB3F661A}" srcOrd="0" destOrd="0" presId="urn:microsoft.com/office/officeart/2005/8/layout/chevron2"/>
    <dgm:cxn modelId="{2BCFC833-3406-4968-9A2B-CC657F3B5F77}" srcId="{8DAA25DF-3C93-46BB-AD52-ECFEF4162A75}" destId="{994B5979-B56B-43C7-A756-4DB47C79F63A}" srcOrd="0" destOrd="0" parTransId="{378195DD-7655-44B5-9F6B-8D88CC71E0C7}" sibTransId="{501EC528-00E4-4DB2-B704-A58B5844659D}"/>
    <dgm:cxn modelId="{C2E14BCE-6FE6-44D8-9483-0937C89DF256}" type="presOf" srcId="{D0AF4E21-D238-401D-8BD9-83530F63D9E5}" destId="{9CF837F9-B720-470E-9EA7-88FC1DBC9857}" srcOrd="0" destOrd="1" presId="urn:microsoft.com/office/officeart/2005/8/layout/chevron2"/>
    <dgm:cxn modelId="{BB908219-FFD6-442A-9EAC-96A0F306988E}" srcId="{A6B08983-A160-48C2-9774-74CD58DA4A72}" destId="{D1EF3039-A4EC-4951-9557-93DD2DAC3A3C}" srcOrd="3" destOrd="0" parTransId="{8975DA1D-A4D0-4E26-9C57-CE231E689E86}" sibTransId="{5A9DC82B-8459-46E8-8634-F616FAAD5254}"/>
    <dgm:cxn modelId="{EA23DCCA-27E9-4B8C-80C1-725D0E5A52B8}" srcId="{A6B08983-A160-48C2-9774-74CD58DA4A72}" destId="{9AD04633-11EA-4C74-A193-A54E7F771369}" srcOrd="1" destOrd="0" parTransId="{71218A74-C1BF-40E9-9317-D65A4A59B65E}" sibTransId="{228641C8-E5F2-4DAD-9B0A-3A0B7E040595}"/>
    <dgm:cxn modelId="{6FFBFFE8-B0EA-4F31-8BA1-8ECD4C7A8631}" type="presOf" srcId="{A6B08983-A160-48C2-9774-74CD58DA4A72}" destId="{4F8F9171-AE11-4578-B18A-A1C8B874D000}" srcOrd="0" destOrd="0" presId="urn:microsoft.com/office/officeart/2005/8/layout/chevron2"/>
    <dgm:cxn modelId="{6C526DA9-5B68-41FD-8CA7-E75E599841DA}" srcId="{8DAA25DF-3C93-46BB-AD52-ECFEF4162A75}" destId="{D0AF4E21-D238-401D-8BD9-83530F63D9E5}" srcOrd="1" destOrd="0" parTransId="{6F6E695F-5F14-4672-9B67-EAF946F22B1C}" sibTransId="{04143907-1F84-48E3-A457-D2BD2E550D02}"/>
    <dgm:cxn modelId="{0F006FE7-F7C1-4175-8237-B8836F2F6191}" srcId="{A6B08983-A160-48C2-9774-74CD58DA4A72}" destId="{8DAA25DF-3C93-46BB-AD52-ECFEF4162A75}" srcOrd="0" destOrd="0" parTransId="{D0621826-1068-4CB4-AD4C-C6FE12B9C89B}" sibTransId="{790FA0C8-0D71-4BBA-AD3C-8ED8757445D3}"/>
    <dgm:cxn modelId="{9440BBCB-BDC8-48D8-A7A9-635AD7B7988B}" type="presOf" srcId="{EE316692-ABED-4233-B733-893F6637D4DF}" destId="{9A116644-4BCB-4F61-BBD8-94CBB7F242D4}" srcOrd="0" destOrd="0" presId="urn:microsoft.com/office/officeart/2005/8/layout/chevron2"/>
    <dgm:cxn modelId="{62ED0F14-327A-49EB-9153-0BF445D02D36}" type="presOf" srcId="{7F98E330-8900-4743-B312-C66CF73FCDB7}" destId="{F3BECA25-0C3F-4546-BAFB-89BE60CF1916}" srcOrd="0" destOrd="0" presId="urn:microsoft.com/office/officeart/2005/8/layout/chevron2"/>
    <dgm:cxn modelId="{B725DC15-D54E-4419-B78E-4BFED46FDCBE}" srcId="{9AD04633-11EA-4C74-A193-A54E7F771369}" destId="{EE316692-ABED-4233-B733-893F6637D4DF}" srcOrd="0" destOrd="0" parTransId="{273EABE6-F073-4525-A5C9-5678E465BD3C}" sibTransId="{9577F52F-AA60-4F26-B0E4-9FFC20215C0F}"/>
    <dgm:cxn modelId="{B0C7954E-BABE-4866-B84C-8C416DDABB5F}" srcId="{205881B9-0505-445B-8925-BBF5AF6BB18A}" destId="{5613FF57-69AE-47A1-9CD5-E007F37EB6A5}" srcOrd="0" destOrd="0" parTransId="{96D4D8DF-F12F-4BFE-B376-ACEDDDC43560}" sibTransId="{D34568A7-9FCE-4172-A74D-E7E720D59360}"/>
    <dgm:cxn modelId="{FF3AF9E5-A85F-47E6-856D-7D232DC6C06A}" type="presOf" srcId="{D1EF3039-A4EC-4951-9557-93DD2DAC3A3C}" destId="{BDC1F15C-E59A-4963-8067-96C1D27AFB0A}" srcOrd="0" destOrd="0" presId="urn:microsoft.com/office/officeart/2005/8/layout/chevron2"/>
    <dgm:cxn modelId="{8691F6C6-7087-476A-90E2-42AB696B83F1}" type="presOf" srcId="{9AD04633-11EA-4C74-A193-A54E7F771369}" destId="{8DC0E304-5E9C-4896-9367-2214F7B95417}" srcOrd="0" destOrd="0" presId="urn:microsoft.com/office/officeart/2005/8/layout/chevron2"/>
    <dgm:cxn modelId="{305A22F4-6194-4982-88EA-72C1001F5B61}" type="presParOf" srcId="{4F8F9171-AE11-4578-B18A-A1C8B874D000}" destId="{4EB80B9E-A5E0-4274-8909-D8A2BFB2A213}" srcOrd="0" destOrd="0" presId="urn:microsoft.com/office/officeart/2005/8/layout/chevron2"/>
    <dgm:cxn modelId="{1AABB11B-BEB3-470E-BBA8-6D7EC03D3C05}" type="presParOf" srcId="{4EB80B9E-A5E0-4274-8909-D8A2BFB2A213}" destId="{FE39AE2B-4707-4509-B741-1223ADBE8651}" srcOrd="0" destOrd="0" presId="urn:microsoft.com/office/officeart/2005/8/layout/chevron2"/>
    <dgm:cxn modelId="{D077E77B-5E75-4A5B-A094-5DDB2950B51A}" type="presParOf" srcId="{4EB80B9E-A5E0-4274-8909-D8A2BFB2A213}" destId="{9CF837F9-B720-470E-9EA7-88FC1DBC9857}" srcOrd="1" destOrd="0" presId="urn:microsoft.com/office/officeart/2005/8/layout/chevron2"/>
    <dgm:cxn modelId="{B2F61075-1991-4520-9BCF-81F095F5366E}" type="presParOf" srcId="{4F8F9171-AE11-4578-B18A-A1C8B874D000}" destId="{F4258916-37EB-4888-9CE8-73600A564CAC}" srcOrd="1" destOrd="0" presId="urn:microsoft.com/office/officeart/2005/8/layout/chevron2"/>
    <dgm:cxn modelId="{53DB8BF0-0036-4AE0-8FD7-08C09378817A}" type="presParOf" srcId="{4F8F9171-AE11-4578-B18A-A1C8B874D000}" destId="{97090AA4-8A34-4713-8FF9-3D282B3F3A7A}" srcOrd="2" destOrd="0" presId="urn:microsoft.com/office/officeart/2005/8/layout/chevron2"/>
    <dgm:cxn modelId="{4FCBF745-377F-4F89-810C-2A7B17601289}" type="presParOf" srcId="{97090AA4-8A34-4713-8FF9-3D282B3F3A7A}" destId="{8DC0E304-5E9C-4896-9367-2214F7B95417}" srcOrd="0" destOrd="0" presId="urn:microsoft.com/office/officeart/2005/8/layout/chevron2"/>
    <dgm:cxn modelId="{96F04AA7-8E9D-4AC8-9517-F157B19906BA}" type="presParOf" srcId="{97090AA4-8A34-4713-8FF9-3D282B3F3A7A}" destId="{9A116644-4BCB-4F61-BBD8-94CBB7F242D4}" srcOrd="1" destOrd="0" presId="urn:microsoft.com/office/officeart/2005/8/layout/chevron2"/>
    <dgm:cxn modelId="{859D0516-CCA6-4242-B692-14784F1F2112}" type="presParOf" srcId="{4F8F9171-AE11-4578-B18A-A1C8B874D000}" destId="{1227E03E-2B7A-40BC-AE87-9F18B2E3CAC2}" srcOrd="3" destOrd="0" presId="urn:microsoft.com/office/officeart/2005/8/layout/chevron2"/>
    <dgm:cxn modelId="{F9258BE3-5F2C-4F98-A6E9-BBA65184E208}" type="presParOf" srcId="{4F8F9171-AE11-4578-B18A-A1C8B874D000}" destId="{1A68F7A4-215C-4741-9EEE-DD57AB9C70A6}" srcOrd="4" destOrd="0" presId="urn:microsoft.com/office/officeart/2005/8/layout/chevron2"/>
    <dgm:cxn modelId="{9AE760F3-A6BF-4860-A6B1-EE1E513902E4}" type="presParOf" srcId="{1A68F7A4-215C-4741-9EEE-DD57AB9C70A6}" destId="{AC315B9D-1FA8-45D1-A303-263DDB3F661A}" srcOrd="0" destOrd="0" presId="urn:microsoft.com/office/officeart/2005/8/layout/chevron2"/>
    <dgm:cxn modelId="{8177AFD1-87A4-4855-96AB-2EE3C06EBF25}" type="presParOf" srcId="{1A68F7A4-215C-4741-9EEE-DD57AB9C70A6}" destId="{FA3B8F39-CB1A-4C93-B62F-09841CBEC0D1}" srcOrd="1" destOrd="0" presId="urn:microsoft.com/office/officeart/2005/8/layout/chevron2"/>
    <dgm:cxn modelId="{BCA35BBE-998B-4DAE-AF03-30021C4F2BEE}" type="presParOf" srcId="{4F8F9171-AE11-4578-B18A-A1C8B874D000}" destId="{EB216DEB-ABAB-41AB-9A2D-E069CF4D0C97}" srcOrd="5" destOrd="0" presId="urn:microsoft.com/office/officeart/2005/8/layout/chevron2"/>
    <dgm:cxn modelId="{9A3434CF-C449-436D-8E9B-2B8BB7FB49BF}" type="presParOf" srcId="{4F8F9171-AE11-4578-B18A-A1C8B874D000}" destId="{FA22D675-0763-4D1B-BA1B-E1ADCAD93279}" srcOrd="6" destOrd="0" presId="urn:microsoft.com/office/officeart/2005/8/layout/chevron2"/>
    <dgm:cxn modelId="{E5BDCD44-2F61-4C36-9C0B-5630065CBD05}" type="presParOf" srcId="{FA22D675-0763-4D1B-BA1B-E1ADCAD93279}" destId="{BDC1F15C-E59A-4963-8067-96C1D27AFB0A}" srcOrd="0" destOrd="0" presId="urn:microsoft.com/office/officeart/2005/8/layout/chevron2"/>
    <dgm:cxn modelId="{6369F8FB-F903-46EB-891C-4FDF5B6F313E}" type="presParOf" srcId="{FA22D675-0763-4D1B-BA1B-E1ADCAD93279}" destId="{F3BECA25-0C3F-4546-BAFB-89BE60CF191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F5DA8B-5B84-4E58-B730-0A40818EF11B}"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en-US"/>
        </a:p>
      </dgm:t>
    </dgm:pt>
    <dgm:pt modelId="{00EABA98-BD45-4A68-8705-720B13495495}">
      <dgm:prSet phldrT="[Text]" custT="1"/>
      <dgm:spPr/>
      <dgm:t>
        <a:bodyPr/>
        <a:lstStyle/>
        <a:p>
          <a:r>
            <a:rPr lang="en-US" sz="2400" smtClean="0">
              <a:ln/>
              <a:latin typeface="Times New Roman" panose="02020603050405020304" pitchFamily="18" charset="0"/>
              <a:cs typeface="Times New Roman" panose="02020603050405020304" pitchFamily="18" charset="0"/>
            </a:rPr>
            <a:t>Chỉ đạo chiến lược</a:t>
          </a:r>
          <a:endParaRPr lang="en-US" sz="2400" dirty="0">
            <a:ln/>
            <a:latin typeface="Times New Roman" panose="02020603050405020304" pitchFamily="18" charset="0"/>
            <a:cs typeface="Times New Roman" panose="02020603050405020304" pitchFamily="18" charset="0"/>
          </a:endParaRPr>
        </a:p>
      </dgm:t>
    </dgm:pt>
    <dgm:pt modelId="{ADAAA716-E8C3-477C-B0C2-DFF8DEBC5774}" type="parTrans" cxnId="{66EA8062-97E2-4AB8-9883-2ED2E02565B9}">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1749843C-167F-48F9-BC7C-97C803737EAA}" type="sibTrans" cxnId="{66EA8062-97E2-4AB8-9883-2ED2E02565B9}">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7CE835C1-7F73-46E1-9907-FEF725EFB179}">
      <dgm:prSet phldrT="[Text]" custT="1"/>
      <dgm:spPr/>
      <dgm:t>
        <a:bodyPr/>
        <a:lstStyle/>
        <a:p>
          <a:r>
            <a:rPr lang="en-US" sz="2400" smtClean="0">
              <a:ln/>
              <a:latin typeface="Times New Roman" panose="02020603050405020304" pitchFamily="18" charset="0"/>
              <a:cs typeface="Times New Roman" panose="02020603050405020304" pitchFamily="18" charset="0"/>
            </a:rPr>
            <a:t>  </a:t>
          </a:r>
        </a:p>
        <a:p>
          <a:endParaRPr lang="en-US" sz="2400" smtClean="0">
            <a:ln/>
            <a:latin typeface="Times New Roman" panose="02020603050405020304" pitchFamily="18" charset="0"/>
            <a:cs typeface="Times New Roman" panose="02020603050405020304" pitchFamily="18" charset="0"/>
          </a:endParaRPr>
        </a:p>
        <a:p>
          <a:endParaRPr lang="en-US" sz="2400" smtClean="0">
            <a:ln/>
            <a:latin typeface="Times New Roman" panose="02020603050405020304" pitchFamily="18" charset="0"/>
            <a:cs typeface="Times New Roman" panose="02020603050405020304" pitchFamily="18" charset="0"/>
          </a:endParaRPr>
        </a:p>
        <a:p>
          <a:endParaRPr lang="en-US" sz="2400" dirty="0">
            <a:ln/>
            <a:latin typeface="Times New Roman" panose="02020603050405020304" pitchFamily="18" charset="0"/>
            <a:cs typeface="Times New Roman" panose="02020603050405020304" pitchFamily="18" charset="0"/>
          </a:endParaRPr>
        </a:p>
      </dgm:t>
    </dgm:pt>
    <dgm:pt modelId="{5E995AA7-E7F4-4DB2-95B5-41E2A436C934}" type="parTrans" cxnId="{7B77E14A-8F5C-4C11-AFFF-86BDC06A1832}">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20268E66-4BF6-4E4E-96F2-2CD64DDF5156}" type="sibTrans" cxnId="{7B77E14A-8F5C-4C11-AFFF-86BDC06A1832}">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77EA175-ADAB-4C83-970A-FD3FBA09DDED}">
      <dgm:prSet phldrT="[Text]" custT="1"/>
      <dgm:spPr/>
      <dgm:t>
        <a:bodyPr/>
        <a:lstStyle/>
        <a:p>
          <a:r>
            <a:rPr lang="en-US" sz="2400" dirty="0" err="1" smtClean="0">
              <a:ln/>
              <a:latin typeface="Times New Roman" panose="02020603050405020304" pitchFamily="18" charset="0"/>
              <a:cs typeface="Times New Roman" panose="02020603050405020304" pitchFamily="18" charset="0"/>
            </a:rPr>
            <a:t>Dân</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tộc</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giải</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phóng</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với</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khẩu</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hiệu</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Dân</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tộc</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trên</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hết</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Tổ</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quốc</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trên</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hết</a:t>
          </a:r>
          <a:r>
            <a:rPr lang="en-US" sz="2400" dirty="0" smtClean="0">
              <a:ln/>
              <a:latin typeface="Times New Roman" panose="02020603050405020304" pitchFamily="18" charset="0"/>
              <a:cs typeface="Times New Roman" panose="02020603050405020304" pitchFamily="18" charset="0"/>
            </a:rPr>
            <a:t>”</a:t>
          </a:r>
          <a:endParaRPr lang="en-US" sz="2400" dirty="0">
            <a:ln/>
            <a:latin typeface="Times New Roman" panose="02020603050405020304" pitchFamily="18" charset="0"/>
            <a:cs typeface="Times New Roman" panose="02020603050405020304" pitchFamily="18" charset="0"/>
          </a:endParaRPr>
        </a:p>
      </dgm:t>
    </dgm:pt>
    <dgm:pt modelId="{F7772777-71FE-4E11-9D91-390B38CBBB7A}" type="parTrans" cxnId="{6A267FDC-18EB-4427-85D5-3B34C542377A}">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BAD32DEF-8C22-4A5E-9DAF-AE7D7FF8C7D5}" type="sibTrans" cxnId="{6A267FDC-18EB-4427-85D5-3B34C542377A}">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9E404031-E2A9-432B-8E12-033BA6669EE2}">
      <dgm:prSet phldrT="[Text]" custT="1"/>
      <dgm:spPr/>
      <dgm:t>
        <a:bodyPr/>
        <a:lstStyle/>
        <a:p>
          <a:r>
            <a:rPr lang="en-US" sz="2400" smtClean="0">
              <a:ln/>
              <a:latin typeface="Times New Roman" panose="02020603050405020304" pitchFamily="18" charset="0"/>
              <a:cs typeface="Times New Roman" panose="02020603050405020304" pitchFamily="18" charset="0"/>
            </a:rPr>
            <a:t>Kẻ thù chính</a:t>
          </a:r>
          <a:endParaRPr lang="en-US" sz="2400" dirty="0">
            <a:ln/>
            <a:latin typeface="Times New Roman" panose="02020603050405020304" pitchFamily="18" charset="0"/>
            <a:cs typeface="Times New Roman" panose="02020603050405020304" pitchFamily="18" charset="0"/>
          </a:endParaRPr>
        </a:p>
      </dgm:t>
    </dgm:pt>
    <dgm:pt modelId="{1DF8AFF0-788F-48DA-94F6-BA1A0E620DF0}" type="parTrans" cxnId="{8B94F5AD-CFAE-42C2-9C97-367869EE002F}">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3AB70F18-BEA0-43F4-81C8-194691897A00}" type="sibTrans" cxnId="{8B94F5AD-CFAE-42C2-9C97-367869EE002F}">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2143D5A-7704-4A19-A797-478B3E142BE3}">
      <dgm:prSet phldrT="[Text]" custT="1"/>
      <dgm:spPr/>
      <dgm:t>
        <a:bodyPr/>
        <a:lstStyle/>
        <a:p>
          <a:r>
            <a:rPr lang="en-US" sz="2400" smtClean="0">
              <a:ln/>
              <a:latin typeface="Times New Roman" panose="02020603050405020304" pitchFamily="18" charset="0"/>
              <a:cs typeface="Times New Roman" panose="02020603050405020304" pitchFamily="18" charset="0"/>
            </a:rPr>
            <a:t>Về  phương hướng, nhiệm vụ, chủ trương chủ yếu và cấp bách</a:t>
          </a:r>
          <a:endParaRPr lang="en-US" sz="2400" dirty="0">
            <a:ln/>
            <a:latin typeface="Times New Roman" panose="02020603050405020304" pitchFamily="18" charset="0"/>
            <a:cs typeface="Times New Roman" panose="02020603050405020304" pitchFamily="18" charset="0"/>
          </a:endParaRPr>
        </a:p>
      </dgm:t>
    </dgm:pt>
    <dgm:pt modelId="{EEC33A05-17E0-4902-BF23-9CDA6E89400D}" type="parTrans" cxnId="{72B85A38-0CEC-49B0-A6C6-AFCBA673A30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75A943F1-4AA3-4BD9-8A04-5603203BDE9C}" type="sibTrans" cxnId="{72B85A38-0CEC-49B0-A6C6-AFCBA673A30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2934C3CB-D3CF-404D-BD82-F6EA67EC6BA2}">
      <dgm:prSet phldrT="[Text]" phldr="1" custT="1"/>
      <dgm:spPr/>
      <dgm:t>
        <a:bodyPr/>
        <a:lstStyle/>
        <a:p>
          <a:endParaRPr lang="en-US" sz="2400">
            <a:ln>
              <a:noFill/>
            </a:ln>
            <a:latin typeface="Times New Roman" panose="02020603050405020304" pitchFamily="18" charset="0"/>
            <a:cs typeface="Times New Roman" panose="02020603050405020304" pitchFamily="18" charset="0"/>
          </a:endParaRPr>
        </a:p>
      </dgm:t>
    </dgm:pt>
    <dgm:pt modelId="{154BE495-1643-47DC-AC54-4DE516B0F05F}" type="parTrans" cxnId="{959CF03F-7642-484F-87F7-4B8E94B1E509}">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09E0687A-940F-405E-8831-20C3998D15E1}" type="sibTrans" cxnId="{959CF03F-7642-484F-87F7-4B8E94B1E509}">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2733C65-6F9A-4314-B8F8-34536B3E21A2}">
      <dgm:prSet phldrT="[Text]" custT="1"/>
      <dgm:spPr/>
      <dgm:t>
        <a:bodyPr/>
        <a:lstStyle/>
        <a:p>
          <a:r>
            <a:rPr lang="en-US" sz="2400" dirty="0" err="1" smtClean="0">
              <a:ln/>
              <a:latin typeface="Times New Roman" panose="02020603050405020304" pitchFamily="18" charset="0"/>
              <a:cs typeface="Times New Roman" panose="02020603050405020304" pitchFamily="18" charset="0"/>
            </a:rPr>
            <a:t>Xây</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dựng</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củng</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cố</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chính</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quyền</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cách</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mạng</a:t>
          </a:r>
          <a:r>
            <a:rPr lang="en-US" sz="2400" dirty="0" smtClean="0">
              <a:ln/>
              <a:latin typeface="Times New Roman" panose="02020603050405020304" pitchFamily="18" charset="0"/>
              <a:cs typeface="Times New Roman" panose="02020603050405020304" pitchFamily="18" charset="0"/>
            </a:rPr>
            <a:t>, </a:t>
          </a:r>
          <a:endParaRPr lang="en-US" sz="2400" dirty="0">
            <a:ln/>
            <a:latin typeface="Times New Roman" panose="02020603050405020304" pitchFamily="18" charset="0"/>
            <a:cs typeface="Times New Roman" panose="02020603050405020304" pitchFamily="18" charset="0"/>
          </a:endParaRPr>
        </a:p>
      </dgm:t>
    </dgm:pt>
    <dgm:pt modelId="{E5A4FEE3-5CB8-414C-BA9B-FB15E335F3C0}" type="parTrans" cxnId="{39CD9D87-1870-40AA-A669-6B90F916A04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C43B6EED-2774-4D5C-94CF-11D049E01D80}" type="sibTrans" cxnId="{39CD9D87-1870-40AA-A669-6B90F916A04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C9D501A-07F2-4399-9090-B98710178919}">
      <dgm:prSet phldrT="[Text]" custT="1"/>
      <dgm:spPr/>
      <dgm:t>
        <a:bodyPr/>
        <a:lstStyle/>
        <a:p>
          <a:r>
            <a:rPr lang="en-US" sz="2400" smtClean="0">
              <a:ln/>
              <a:latin typeface="Times New Roman" panose="02020603050405020304" pitchFamily="18" charset="0"/>
              <a:cs typeface="Times New Roman" panose="02020603050405020304" pitchFamily="18" charset="0"/>
            </a:rPr>
            <a:t>Thực dân Pháp xâm lược</a:t>
          </a:r>
          <a:endParaRPr lang="en-US" sz="2400" dirty="0">
            <a:ln/>
            <a:latin typeface="Times New Roman" panose="02020603050405020304" pitchFamily="18" charset="0"/>
            <a:cs typeface="Times New Roman" panose="02020603050405020304" pitchFamily="18" charset="0"/>
          </a:endParaRPr>
        </a:p>
      </dgm:t>
    </dgm:pt>
    <dgm:pt modelId="{958BC3F5-7E5A-463E-BBAD-56BB4170A276}" type="sibTrans" cxnId="{313F0AD5-4C26-4CA1-8CC1-117FB98FA4AF}">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1ED65AA1-BC00-4A8B-A547-E0E719E4FA3E}" type="parTrans" cxnId="{313F0AD5-4C26-4CA1-8CC1-117FB98FA4AF}">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911FF113-5692-4550-BB12-FC6B636BEBCF}">
      <dgm:prSet phldrT="[Text]" phldr="1" custT="1"/>
      <dgm:spPr/>
      <dgm:t>
        <a:bodyPr/>
        <a:lstStyle/>
        <a:p>
          <a:endParaRPr lang="en-US" sz="2400" dirty="0">
            <a:ln>
              <a:noFill/>
            </a:ln>
            <a:latin typeface="Times New Roman" panose="02020603050405020304" pitchFamily="18" charset="0"/>
            <a:cs typeface="Times New Roman" panose="02020603050405020304" pitchFamily="18" charset="0"/>
          </a:endParaRPr>
        </a:p>
      </dgm:t>
    </dgm:pt>
    <dgm:pt modelId="{A7420D13-8602-46DB-8CBD-BFEF737809F8}" type="sibTrans" cxnId="{E3D21FB7-89F0-4ED5-A739-8D60DE54F31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F5CB86C2-DC0D-4A97-8AD0-D03FA3E4AADB}" type="parTrans" cxnId="{E3D21FB7-89F0-4ED5-A739-8D60DE54F314}">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FF7B73A9-EDD5-4757-9997-90CAA93A0A18}">
      <dgm:prSet phldrT="[Text]" custT="1"/>
      <dgm:spPr/>
      <dgm:t>
        <a:bodyPr/>
        <a:lstStyle/>
        <a:p>
          <a:endParaRPr lang="en-US" sz="2400" dirty="0">
            <a:ln>
              <a:noFill/>
            </a:ln>
            <a:latin typeface="Times New Roman" panose="02020603050405020304" pitchFamily="18" charset="0"/>
            <a:cs typeface="Times New Roman" panose="02020603050405020304" pitchFamily="18" charset="0"/>
          </a:endParaRPr>
        </a:p>
      </dgm:t>
    </dgm:pt>
    <dgm:pt modelId="{94F18CBB-B2CC-480C-88C4-1F63134942C1}" type="parTrans" cxnId="{1627871D-FE0E-4997-8214-63D8FEB33EC3}">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58B888C1-1D65-40D5-AE3E-97BD306294ED}" type="sibTrans" cxnId="{1627871D-FE0E-4997-8214-63D8FEB33EC3}">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E3E06AE6-6A86-428F-B30A-6BE42FB09EAE}">
      <dgm:prSet phldrT="[Text]" custT="1"/>
      <dgm:spPr/>
      <dgm:t>
        <a:bodyPr/>
        <a:lstStyle/>
        <a:p>
          <a:endParaRPr lang="en-US" sz="2400" dirty="0">
            <a:ln>
              <a:noFill/>
            </a:ln>
            <a:latin typeface="Times New Roman" panose="02020603050405020304" pitchFamily="18" charset="0"/>
            <a:cs typeface="Times New Roman" panose="02020603050405020304" pitchFamily="18" charset="0"/>
          </a:endParaRPr>
        </a:p>
      </dgm:t>
    </dgm:pt>
    <dgm:pt modelId="{A1B759A1-A026-4A41-A938-B20EF0A97A4F}" type="parTrans" cxnId="{4348C11B-8FDA-4DEE-BF2B-B61D11C30130}">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5F04AB36-7845-46E4-BFAA-4F8F47E30699}" type="sibTrans" cxnId="{4348C11B-8FDA-4DEE-BF2B-B61D11C30130}">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CED95E6F-D67B-4CFA-8D82-A1F2D405A60B}">
      <dgm:prSet phldrT="[Text]" custT="1"/>
      <dgm:spPr/>
      <dgm:t>
        <a:bodyPr/>
        <a:lstStyle/>
        <a:p>
          <a:r>
            <a:rPr lang="en-US" sz="2400" smtClean="0">
              <a:ln/>
              <a:latin typeface="Times New Roman" panose="02020603050405020304" pitchFamily="18" charset="0"/>
              <a:cs typeface="Times New Roman" panose="02020603050405020304" pitchFamily="18" charset="0"/>
            </a:rPr>
            <a:t>Cải thiện đời sống cho nhân dân</a:t>
          </a:r>
          <a:endParaRPr lang="en-US" sz="2400" dirty="0">
            <a:ln/>
            <a:latin typeface="Times New Roman" panose="02020603050405020304" pitchFamily="18" charset="0"/>
            <a:cs typeface="Times New Roman" panose="02020603050405020304" pitchFamily="18" charset="0"/>
          </a:endParaRPr>
        </a:p>
      </dgm:t>
    </dgm:pt>
    <dgm:pt modelId="{88677D79-804C-482B-B121-E53EA951869D}" type="parTrans" cxnId="{61759CDF-8472-47D1-AA6F-2B0F8EAA0E03}">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8C8C780A-E8D0-446C-870C-78124A2FE69E}" type="sibTrans" cxnId="{61759CDF-8472-47D1-AA6F-2B0F8EAA0E03}">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C867B397-466F-445D-BB60-A3740D2631BC}">
      <dgm:prSet phldrT="[Text]" custT="1"/>
      <dgm:spPr/>
      <dgm:t>
        <a:bodyPr/>
        <a:lstStyle/>
        <a:p>
          <a:r>
            <a:rPr lang="en-US" sz="2400" dirty="0" err="1" smtClean="0">
              <a:ln/>
              <a:latin typeface="Times New Roman" panose="02020603050405020304" pitchFamily="18" charset="0"/>
              <a:cs typeface="Times New Roman" panose="02020603050405020304" pitchFamily="18" charset="0"/>
            </a:rPr>
            <a:t>Bài</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trừ</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nội</a:t>
          </a:r>
          <a:r>
            <a:rPr lang="en-US" sz="2400" dirty="0" smtClean="0">
              <a:ln/>
              <a:latin typeface="Times New Roman" panose="02020603050405020304" pitchFamily="18" charset="0"/>
              <a:cs typeface="Times New Roman" panose="02020603050405020304" pitchFamily="18" charset="0"/>
            </a:rPr>
            <a:t> </a:t>
          </a:r>
          <a:r>
            <a:rPr lang="en-US" sz="2400" dirty="0" err="1" smtClean="0">
              <a:ln/>
              <a:latin typeface="Times New Roman" panose="02020603050405020304" pitchFamily="18" charset="0"/>
              <a:cs typeface="Times New Roman" panose="02020603050405020304" pitchFamily="18" charset="0"/>
            </a:rPr>
            <a:t>phản</a:t>
          </a:r>
          <a:endParaRPr lang="en-US" sz="2400" dirty="0">
            <a:ln/>
            <a:latin typeface="Times New Roman" panose="02020603050405020304" pitchFamily="18" charset="0"/>
            <a:cs typeface="Times New Roman" panose="02020603050405020304" pitchFamily="18" charset="0"/>
          </a:endParaRPr>
        </a:p>
      </dgm:t>
    </dgm:pt>
    <dgm:pt modelId="{1BE1D321-D987-49B0-B239-3A40D3B39CF0}" type="parTrans" cxnId="{E2E65A46-4BD7-48D1-9B2F-B3D69EFA2661}">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84AB6C1-71C6-400E-BF4E-456F955AEFE4}" type="sibTrans" cxnId="{E2E65A46-4BD7-48D1-9B2F-B3D69EFA2661}">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6420D4D4-8328-4A22-B57C-A6E1E12C38A7}">
      <dgm:prSet phldrT="[Text]" custT="1"/>
      <dgm:spPr/>
      <dgm:t>
        <a:bodyPr/>
        <a:lstStyle/>
        <a:p>
          <a:r>
            <a:rPr lang="en-US" sz="2400" smtClean="0">
              <a:ln/>
              <a:latin typeface="Times New Roman" panose="02020603050405020304" pitchFamily="18" charset="0"/>
              <a:cs typeface="Times New Roman" panose="02020603050405020304" pitchFamily="18" charset="0"/>
            </a:rPr>
            <a:t>Chống giặc ngoại xâm</a:t>
          </a:r>
          <a:endParaRPr lang="en-US" sz="2400" dirty="0">
            <a:ln/>
            <a:latin typeface="Times New Roman" panose="02020603050405020304" pitchFamily="18" charset="0"/>
            <a:cs typeface="Times New Roman" panose="02020603050405020304" pitchFamily="18" charset="0"/>
          </a:endParaRPr>
        </a:p>
      </dgm:t>
    </dgm:pt>
    <dgm:pt modelId="{CE09D4D7-40AB-499C-8E6B-C5B484867534}" type="parTrans" cxnId="{7BAE8B4F-91B0-4D8B-BC6F-9112E50FACB2}">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9B2388B3-30A4-4226-8FC8-9F1F07EFB991}" type="sibTrans" cxnId="{7BAE8B4F-91B0-4D8B-BC6F-9112E50FACB2}">
      <dgm:prSet/>
      <dgm:spPr/>
      <dgm:t>
        <a:bodyPr/>
        <a:lstStyle/>
        <a:p>
          <a:endParaRPr lang="en-US" sz="2400">
            <a:ln>
              <a:noFill/>
            </a:ln>
            <a:latin typeface="Times New Roman" panose="02020603050405020304" pitchFamily="18" charset="0"/>
            <a:cs typeface="Times New Roman" panose="02020603050405020304" pitchFamily="18" charset="0"/>
          </a:endParaRPr>
        </a:p>
      </dgm:t>
    </dgm:pt>
    <dgm:pt modelId="{C527B41E-8EB5-4E78-BB32-97FF4FC9CF51}" type="pres">
      <dgm:prSet presAssocID="{6BF5DA8B-5B84-4E58-B730-0A40818EF11B}" presName="Name0" presStyleCnt="0">
        <dgm:presLayoutVars>
          <dgm:chMax/>
          <dgm:chPref val="3"/>
          <dgm:dir/>
          <dgm:animOne val="branch"/>
          <dgm:animLvl val="lvl"/>
        </dgm:presLayoutVars>
      </dgm:prSet>
      <dgm:spPr/>
      <dgm:t>
        <a:bodyPr/>
        <a:lstStyle/>
        <a:p>
          <a:endParaRPr lang="en-US"/>
        </a:p>
      </dgm:t>
    </dgm:pt>
    <dgm:pt modelId="{08B5DDD9-3F50-421E-BD6D-801C753A58A0}" type="pres">
      <dgm:prSet presAssocID="{00EABA98-BD45-4A68-8705-720B13495495}" presName="composite" presStyleCnt="0"/>
      <dgm:spPr/>
      <dgm:t>
        <a:bodyPr/>
        <a:lstStyle/>
        <a:p>
          <a:endParaRPr lang="en-US"/>
        </a:p>
      </dgm:t>
    </dgm:pt>
    <dgm:pt modelId="{DE3C7EAE-7392-4722-A0EE-3437237C10D3}" type="pres">
      <dgm:prSet presAssocID="{00EABA98-BD45-4A68-8705-720B13495495}" presName="FirstChild" presStyleLbl="revTx" presStyleIdx="0" presStyleCnt="6">
        <dgm:presLayoutVars>
          <dgm:chMax val="0"/>
          <dgm:chPref val="0"/>
          <dgm:bulletEnabled val="1"/>
        </dgm:presLayoutVars>
      </dgm:prSet>
      <dgm:spPr/>
      <dgm:t>
        <a:bodyPr/>
        <a:lstStyle/>
        <a:p>
          <a:endParaRPr lang="en-US"/>
        </a:p>
      </dgm:t>
    </dgm:pt>
    <dgm:pt modelId="{1F4DC3CE-E41B-489A-95DC-0974642564C7}" type="pres">
      <dgm:prSet presAssocID="{00EABA98-BD45-4A68-8705-720B13495495}" presName="Parent" presStyleLbl="alignNode1" presStyleIdx="0" presStyleCnt="3" custScaleX="149035" custLinFactNeighborX="-6731" custLinFactNeighborY="-77679">
        <dgm:presLayoutVars>
          <dgm:chMax val="3"/>
          <dgm:chPref val="3"/>
          <dgm:bulletEnabled val="1"/>
        </dgm:presLayoutVars>
      </dgm:prSet>
      <dgm:spPr/>
      <dgm:t>
        <a:bodyPr/>
        <a:lstStyle/>
        <a:p>
          <a:endParaRPr lang="en-US"/>
        </a:p>
      </dgm:t>
    </dgm:pt>
    <dgm:pt modelId="{A68D81D5-5C91-455C-83A7-D129656D3C07}" type="pres">
      <dgm:prSet presAssocID="{00EABA98-BD45-4A68-8705-720B13495495}" presName="Accent" presStyleLbl="parChTrans1D1" presStyleIdx="0" presStyleCnt="3"/>
      <dgm:spPr/>
      <dgm:t>
        <a:bodyPr/>
        <a:lstStyle/>
        <a:p>
          <a:endParaRPr lang="en-US"/>
        </a:p>
      </dgm:t>
    </dgm:pt>
    <dgm:pt modelId="{3D4B6FF9-6C35-45E0-9DD9-319679FA7DE8}" type="pres">
      <dgm:prSet presAssocID="{00EABA98-BD45-4A68-8705-720B13495495}" presName="Child" presStyleLbl="revTx" presStyleIdx="1" presStyleCnt="6">
        <dgm:presLayoutVars>
          <dgm:chMax val="0"/>
          <dgm:chPref val="0"/>
          <dgm:bulletEnabled val="1"/>
        </dgm:presLayoutVars>
      </dgm:prSet>
      <dgm:spPr/>
      <dgm:t>
        <a:bodyPr/>
        <a:lstStyle/>
        <a:p>
          <a:endParaRPr lang="en-US"/>
        </a:p>
      </dgm:t>
    </dgm:pt>
    <dgm:pt modelId="{430D66CA-02DC-4616-92FB-DD65243DB62F}" type="pres">
      <dgm:prSet presAssocID="{1749843C-167F-48F9-BC7C-97C803737EAA}" presName="sibTrans" presStyleCnt="0"/>
      <dgm:spPr/>
      <dgm:t>
        <a:bodyPr/>
        <a:lstStyle/>
        <a:p>
          <a:endParaRPr lang="en-US"/>
        </a:p>
      </dgm:t>
    </dgm:pt>
    <dgm:pt modelId="{43A26B58-1A5B-41CE-A29D-CD3451927D10}" type="pres">
      <dgm:prSet presAssocID="{9E404031-E2A9-432B-8E12-033BA6669EE2}" presName="composite" presStyleCnt="0"/>
      <dgm:spPr/>
      <dgm:t>
        <a:bodyPr/>
        <a:lstStyle/>
        <a:p>
          <a:endParaRPr lang="en-US"/>
        </a:p>
      </dgm:t>
    </dgm:pt>
    <dgm:pt modelId="{3C929F9F-0261-445E-8675-99939D4663CA}" type="pres">
      <dgm:prSet presAssocID="{9E404031-E2A9-432B-8E12-033BA6669EE2}" presName="FirstChild" presStyleLbl="revTx" presStyleIdx="2" presStyleCnt="6">
        <dgm:presLayoutVars>
          <dgm:chMax val="0"/>
          <dgm:chPref val="0"/>
          <dgm:bulletEnabled val="1"/>
        </dgm:presLayoutVars>
      </dgm:prSet>
      <dgm:spPr/>
      <dgm:t>
        <a:bodyPr/>
        <a:lstStyle/>
        <a:p>
          <a:endParaRPr lang="en-US"/>
        </a:p>
      </dgm:t>
    </dgm:pt>
    <dgm:pt modelId="{A5202B85-5F24-4315-A693-5D722FC8B44E}" type="pres">
      <dgm:prSet presAssocID="{9E404031-E2A9-432B-8E12-033BA6669EE2}" presName="Parent" presStyleLbl="alignNode1" presStyleIdx="1" presStyleCnt="3" custScaleX="142304">
        <dgm:presLayoutVars>
          <dgm:chMax val="3"/>
          <dgm:chPref val="3"/>
          <dgm:bulletEnabled val="1"/>
        </dgm:presLayoutVars>
      </dgm:prSet>
      <dgm:spPr/>
      <dgm:t>
        <a:bodyPr/>
        <a:lstStyle/>
        <a:p>
          <a:endParaRPr lang="en-US"/>
        </a:p>
      </dgm:t>
    </dgm:pt>
    <dgm:pt modelId="{D9DA075D-1FC4-4EDF-B710-5A9DDF5B9E8C}" type="pres">
      <dgm:prSet presAssocID="{9E404031-E2A9-432B-8E12-033BA6669EE2}" presName="Accent" presStyleLbl="parChTrans1D1" presStyleIdx="1" presStyleCnt="3"/>
      <dgm:spPr/>
      <dgm:t>
        <a:bodyPr/>
        <a:lstStyle/>
        <a:p>
          <a:endParaRPr lang="en-US"/>
        </a:p>
      </dgm:t>
    </dgm:pt>
    <dgm:pt modelId="{0A8E25F8-2054-4507-9674-2E3DB7C3DCA8}" type="pres">
      <dgm:prSet presAssocID="{9E404031-E2A9-432B-8E12-033BA6669EE2}" presName="Child" presStyleLbl="revTx" presStyleIdx="3" presStyleCnt="6">
        <dgm:presLayoutVars>
          <dgm:chMax val="0"/>
          <dgm:chPref val="0"/>
          <dgm:bulletEnabled val="1"/>
        </dgm:presLayoutVars>
      </dgm:prSet>
      <dgm:spPr/>
      <dgm:t>
        <a:bodyPr/>
        <a:lstStyle/>
        <a:p>
          <a:endParaRPr lang="en-US"/>
        </a:p>
      </dgm:t>
    </dgm:pt>
    <dgm:pt modelId="{032388CA-6B86-4039-B640-856FFFCE3658}" type="pres">
      <dgm:prSet presAssocID="{3AB70F18-BEA0-43F4-81C8-194691897A00}" presName="sibTrans" presStyleCnt="0"/>
      <dgm:spPr/>
      <dgm:t>
        <a:bodyPr/>
        <a:lstStyle/>
        <a:p>
          <a:endParaRPr lang="en-US"/>
        </a:p>
      </dgm:t>
    </dgm:pt>
    <dgm:pt modelId="{B0E94226-DB5D-4C7F-9D0B-CCB39C9BC334}" type="pres">
      <dgm:prSet presAssocID="{62143D5A-7704-4A19-A797-478B3E142BE3}" presName="composite" presStyleCnt="0"/>
      <dgm:spPr/>
      <dgm:t>
        <a:bodyPr/>
        <a:lstStyle/>
        <a:p>
          <a:endParaRPr lang="en-US"/>
        </a:p>
      </dgm:t>
    </dgm:pt>
    <dgm:pt modelId="{D63D0E9D-9B1D-484D-B9EB-45AA6FAFB2E4}" type="pres">
      <dgm:prSet presAssocID="{62143D5A-7704-4A19-A797-478B3E142BE3}" presName="FirstChild" presStyleLbl="revTx" presStyleIdx="4" presStyleCnt="6">
        <dgm:presLayoutVars>
          <dgm:chMax val="0"/>
          <dgm:chPref val="0"/>
          <dgm:bulletEnabled val="1"/>
        </dgm:presLayoutVars>
      </dgm:prSet>
      <dgm:spPr/>
      <dgm:t>
        <a:bodyPr/>
        <a:lstStyle/>
        <a:p>
          <a:endParaRPr lang="en-US"/>
        </a:p>
      </dgm:t>
    </dgm:pt>
    <dgm:pt modelId="{F53F8FBA-E2BE-41E0-8DAA-7C6A05F3B8B3}" type="pres">
      <dgm:prSet presAssocID="{62143D5A-7704-4A19-A797-478B3E142BE3}" presName="Parent" presStyleLbl="alignNode1" presStyleIdx="2" presStyleCnt="3" custScaleX="228843" custScaleY="157931" custLinFactNeighborX="22115" custLinFactNeighborY="-24693">
        <dgm:presLayoutVars>
          <dgm:chMax val="3"/>
          <dgm:chPref val="3"/>
          <dgm:bulletEnabled val="1"/>
        </dgm:presLayoutVars>
      </dgm:prSet>
      <dgm:spPr/>
      <dgm:t>
        <a:bodyPr/>
        <a:lstStyle/>
        <a:p>
          <a:endParaRPr lang="en-US"/>
        </a:p>
      </dgm:t>
    </dgm:pt>
    <dgm:pt modelId="{8D3AAD76-65A1-4568-B2CC-B27C43B7BEE1}" type="pres">
      <dgm:prSet presAssocID="{62143D5A-7704-4A19-A797-478B3E142BE3}" presName="Accent" presStyleLbl="parChTrans1D1" presStyleIdx="2" presStyleCnt="3"/>
      <dgm:spPr/>
      <dgm:t>
        <a:bodyPr/>
        <a:lstStyle/>
        <a:p>
          <a:endParaRPr lang="en-US"/>
        </a:p>
      </dgm:t>
    </dgm:pt>
    <dgm:pt modelId="{39EB3462-79BD-4DED-974B-6F6DDDE0FF5C}" type="pres">
      <dgm:prSet presAssocID="{62143D5A-7704-4A19-A797-478B3E142BE3}" presName="Child" presStyleLbl="revTx" presStyleIdx="5" presStyleCnt="6">
        <dgm:presLayoutVars>
          <dgm:chMax val="0"/>
          <dgm:chPref val="0"/>
          <dgm:bulletEnabled val="1"/>
        </dgm:presLayoutVars>
      </dgm:prSet>
      <dgm:spPr/>
      <dgm:t>
        <a:bodyPr/>
        <a:lstStyle/>
        <a:p>
          <a:endParaRPr lang="en-US"/>
        </a:p>
      </dgm:t>
    </dgm:pt>
  </dgm:ptLst>
  <dgm:cxnLst>
    <dgm:cxn modelId="{9CBA41ED-EBDF-4E6E-9F05-AA8BEF26FBF8}" type="presOf" srcId="{00EABA98-BD45-4A68-8705-720B13495495}" destId="{1F4DC3CE-E41B-489A-95DC-0974642564C7}" srcOrd="0" destOrd="0" presId="urn:microsoft.com/office/officeart/2011/layout/TabList"/>
    <dgm:cxn modelId="{4348C11B-8FDA-4DEE-BF2B-B61D11C30130}" srcId="{62143D5A-7704-4A19-A797-478B3E142BE3}" destId="{E3E06AE6-6A86-428F-B30A-6BE42FB09EAE}" srcOrd="5" destOrd="0" parTransId="{A1B759A1-A026-4A41-A938-B20EF0A97A4F}" sibTransId="{5F04AB36-7845-46E4-BFAA-4F8F47E30699}"/>
    <dgm:cxn modelId="{DCDCC346-CB02-4913-BD1E-2916124AB3A0}" type="presOf" srcId="{6BF5DA8B-5B84-4E58-B730-0A40818EF11B}" destId="{C527B41E-8EB5-4E78-BB32-97FF4FC9CF51}" srcOrd="0" destOrd="0" presId="urn:microsoft.com/office/officeart/2011/layout/TabList"/>
    <dgm:cxn modelId="{66EA8062-97E2-4AB8-9883-2ED2E02565B9}" srcId="{6BF5DA8B-5B84-4E58-B730-0A40818EF11B}" destId="{00EABA98-BD45-4A68-8705-720B13495495}" srcOrd="0" destOrd="0" parTransId="{ADAAA716-E8C3-477C-B0C2-DFF8DEBC5774}" sibTransId="{1749843C-167F-48F9-BC7C-97C803737EAA}"/>
    <dgm:cxn modelId="{4CAB6192-204A-42C6-BDDF-C3C1394F420D}" type="presOf" srcId="{6C9D501A-07F2-4399-9090-B98710178919}" destId="{0A8E25F8-2054-4507-9674-2E3DB7C3DCA8}" srcOrd="0" destOrd="0" presId="urn:microsoft.com/office/officeart/2011/layout/TabList"/>
    <dgm:cxn modelId="{7BAE8B4F-91B0-4D8B-BC6F-9112E50FACB2}" srcId="{62143D5A-7704-4A19-A797-478B3E142BE3}" destId="{6420D4D4-8328-4A22-B57C-A6E1E12C38A7}" srcOrd="4" destOrd="0" parTransId="{CE09D4D7-40AB-499C-8E6B-C5B484867534}" sibTransId="{9B2388B3-30A4-4226-8FC8-9F1F07EFB991}"/>
    <dgm:cxn modelId="{E8825C67-B326-4B4D-A6E7-06EC53109493}" type="presOf" srcId="{62733C65-6F9A-4314-B8F8-34536B3E21A2}" destId="{39EB3462-79BD-4DED-974B-6F6DDDE0FF5C}" srcOrd="0" destOrd="0" presId="urn:microsoft.com/office/officeart/2011/layout/TabList"/>
    <dgm:cxn modelId="{72B85A38-0CEC-49B0-A6C6-AFCBA673A304}" srcId="{6BF5DA8B-5B84-4E58-B730-0A40818EF11B}" destId="{62143D5A-7704-4A19-A797-478B3E142BE3}" srcOrd="2" destOrd="0" parTransId="{EEC33A05-17E0-4902-BF23-9CDA6E89400D}" sibTransId="{75A943F1-4AA3-4BD9-8A04-5603203BDE9C}"/>
    <dgm:cxn modelId="{6A267FDC-18EB-4427-85D5-3B34C542377A}" srcId="{00EABA98-BD45-4A68-8705-720B13495495}" destId="{677EA175-ADAB-4C83-970A-FD3FBA09DDED}" srcOrd="1" destOrd="0" parTransId="{F7772777-71FE-4E11-9D91-390B38CBBB7A}" sibTransId="{BAD32DEF-8C22-4A5E-9DAF-AE7D7FF8C7D5}"/>
    <dgm:cxn modelId="{39CD9D87-1870-40AA-A669-6B90F916A044}" srcId="{62143D5A-7704-4A19-A797-478B3E142BE3}" destId="{62733C65-6F9A-4314-B8F8-34536B3E21A2}" srcOrd="1" destOrd="0" parTransId="{E5A4FEE3-5CB8-414C-BA9B-FB15E335F3C0}" sibTransId="{C43B6EED-2774-4D5C-94CF-11D049E01D80}"/>
    <dgm:cxn modelId="{7A2469B1-4E3C-4304-A479-99C558B0A72F}" type="presOf" srcId="{C867B397-466F-445D-BB60-A3740D2631BC}" destId="{39EB3462-79BD-4DED-974B-6F6DDDE0FF5C}" srcOrd="0" destOrd="2" presId="urn:microsoft.com/office/officeart/2011/layout/TabList"/>
    <dgm:cxn modelId="{61AAA354-EEEB-47F6-8A37-17C8D421EB08}" type="presOf" srcId="{677EA175-ADAB-4C83-970A-FD3FBA09DDED}" destId="{3D4B6FF9-6C35-45E0-9DD9-319679FA7DE8}" srcOrd="0" destOrd="0" presId="urn:microsoft.com/office/officeart/2011/layout/TabList"/>
    <dgm:cxn modelId="{03B75C27-1FA2-4B2F-A089-3D5E68245E9C}" type="presOf" srcId="{9E404031-E2A9-432B-8E12-033BA6669EE2}" destId="{A5202B85-5F24-4315-A693-5D722FC8B44E}" srcOrd="0" destOrd="0" presId="urn:microsoft.com/office/officeart/2011/layout/TabList"/>
    <dgm:cxn modelId="{F4ED3477-93F7-4A3B-8A44-38B1345D26EB}" type="presOf" srcId="{7CE835C1-7F73-46E1-9907-FEF725EFB179}" destId="{DE3C7EAE-7392-4722-A0EE-3437237C10D3}" srcOrd="0" destOrd="0" presId="urn:microsoft.com/office/officeart/2011/layout/TabList"/>
    <dgm:cxn modelId="{959CF03F-7642-484F-87F7-4B8E94B1E509}" srcId="{62143D5A-7704-4A19-A797-478B3E142BE3}" destId="{2934C3CB-D3CF-404D-BD82-F6EA67EC6BA2}" srcOrd="0" destOrd="0" parTransId="{154BE495-1643-47DC-AC54-4DE516B0F05F}" sibTransId="{09E0687A-940F-405E-8831-20C3998D15E1}"/>
    <dgm:cxn modelId="{8B94F5AD-CFAE-42C2-9C97-367869EE002F}" srcId="{6BF5DA8B-5B84-4E58-B730-0A40818EF11B}" destId="{9E404031-E2A9-432B-8E12-033BA6669EE2}" srcOrd="1" destOrd="0" parTransId="{1DF8AFF0-788F-48DA-94F6-BA1A0E620DF0}" sibTransId="{3AB70F18-BEA0-43F4-81C8-194691897A00}"/>
    <dgm:cxn modelId="{E3D21FB7-89F0-4ED5-A739-8D60DE54F314}" srcId="{9E404031-E2A9-432B-8E12-033BA6669EE2}" destId="{911FF113-5692-4550-BB12-FC6B636BEBCF}" srcOrd="0" destOrd="0" parTransId="{F5CB86C2-DC0D-4A97-8AD0-D03FA3E4AADB}" sibTransId="{A7420D13-8602-46DB-8CBD-BFEF737809F8}"/>
    <dgm:cxn modelId="{313F0AD5-4C26-4CA1-8CC1-117FB98FA4AF}" srcId="{9E404031-E2A9-432B-8E12-033BA6669EE2}" destId="{6C9D501A-07F2-4399-9090-B98710178919}" srcOrd="1" destOrd="0" parTransId="{1ED65AA1-BC00-4A8B-A547-E0E719E4FA3E}" sibTransId="{958BC3F5-7E5A-463E-BBAD-56BB4170A276}"/>
    <dgm:cxn modelId="{D495CAD1-DC47-4D7C-861C-B2CEDF448A0E}" type="presOf" srcId="{6420D4D4-8328-4A22-B57C-A6E1E12C38A7}" destId="{39EB3462-79BD-4DED-974B-6F6DDDE0FF5C}" srcOrd="0" destOrd="3" presId="urn:microsoft.com/office/officeart/2011/layout/TabList"/>
    <dgm:cxn modelId="{0523DDA7-04AE-4D0A-82BB-75EEDBCC7D0F}" type="presOf" srcId="{E3E06AE6-6A86-428F-B30A-6BE42FB09EAE}" destId="{39EB3462-79BD-4DED-974B-6F6DDDE0FF5C}" srcOrd="0" destOrd="4" presId="urn:microsoft.com/office/officeart/2011/layout/TabList"/>
    <dgm:cxn modelId="{1627871D-FE0E-4997-8214-63D8FEB33EC3}" srcId="{62143D5A-7704-4A19-A797-478B3E142BE3}" destId="{FF7B73A9-EDD5-4757-9997-90CAA93A0A18}" srcOrd="6" destOrd="0" parTransId="{94F18CBB-B2CC-480C-88C4-1F63134942C1}" sibTransId="{58B888C1-1D65-40D5-AE3E-97BD306294ED}"/>
    <dgm:cxn modelId="{551A942D-5BA8-4148-A15C-4B05EAB88557}" type="presOf" srcId="{FF7B73A9-EDD5-4757-9997-90CAA93A0A18}" destId="{39EB3462-79BD-4DED-974B-6F6DDDE0FF5C}" srcOrd="0" destOrd="5" presId="urn:microsoft.com/office/officeart/2011/layout/TabList"/>
    <dgm:cxn modelId="{61759CDF-8472-47D1-AA6F-2B0F8EAA0E03}" srcId="{62143D5A-7704-4A19-A797-478B3E142BE3}" destId="{CED95E6F-D67B-4CFA-8D82-A1F2D405A60B}" srcOrd="2" destOrd="0" parTransId="{88677D79-804C-482B-B121-E53EA951869D}" sibTransId="{8C8C780A-E8D0-446C-870C-78124A2FE69E}"/>
    <dgm:cxn modelId="{7B77E14A-8F5C-4C11-AFFF-86BDC06A1832}" srcId="{00EABA98-BD45-4A68-8705-720B13495495}" destId="{7CE835C1-7F73-46E1-9907-FEF725EFB179}" srcOrd="0" destOrd="0" parTransId="{5E995AA7-E7F4-4DB2-95B5-41E2A436C934}" sibTransId="{20268E66-4BF6-4E4E-96F2-2CD64DDF5156}"/>
    <dgm:cxn modelId="{E2E65A46-4BD7-48D1-9B2F-B3D69EFA2661}" srcId="{62143D5A-7704-4A19-A797-478B3E142BE3}" destId="{C867B397-466F-445D-BB60-A3740D2631BC}" srcOrd="3" destOrd="0" parTransId="{1BE1D321-D987-49B0-B239-3A40D3B39CF0}" sibTransId="{684AB6C1-71C6-400E-BF4E-456F955AEFE4}"/>
    <dgm:cxn modelId="{1F209735-AE15-40E5-A614-844130A9E05A}" type="presOf" srcId="{911FF113-5692-4550-BB12-FC6B636BEBCF}" destId="{3C929F9F-0261-445E-8675-99939D4663CA}" srcOrd="0" destOrd="0" presId="urn:microsoft.com/office/officeart/2011/layout/TabList"/>
    <dgm:cxn modelId="{DE3CC64D-5576-4E1E-ABDB-767605B250AC}" type="presOf" srcId="{CED95E6F-D67B-4CFA-8D82-A1F2D405A60B}" destId="{39EB3462-79BD-4DED-974B-6F6DDDE0FF5C}" srcOrd="0" destOrd="1" presId="urn:microsoft.com/office/officeart/2011/layout/TabList"/>
    <dgm:cxn modelId="{AE1D757B-403D-4451-8CF5-988BC1490714}" type="presOf" srcId="{62143D5A-7704-4A19-A797-478B3E142BE3}" destId="{F53F8FBA-E2BE-41E0-8DAA-7C6A05F3B8B3}" srcOrd="0" destOrd="0" presId="urn:microsoft.com/office/officeart/2011/layout/TabList"/>
    <dgm:cxn modelId="{90F1F081-A95D-4FC1-8FEA-3BCEFD69E4DB}" type="presOf" srcId="{2934C3CB-D3CF-404D-BD82-F6EA67EC6BA2}" destId="{D63D0E9D-9B1D-484D-B9EB-45AA6FAFB2E4}" srcOrd="0" destOrd="0" presId="urn:microsoft.com/office/officeart/2011/layout/TabList"/>
    <dgm:cxn modelId="{A7164E5F-30AD-460E-BE29-67E8E5665A1A}" type="presParOf" srcId="{C527B41E-8EB5-4E78-BB32-97FF4FC9CF51}" destId="{08B5DDD9-3F50-421E-BD6D-801C753A58A0}" srcOrd="0" destOrd="0" presId="urn:microsoft.com/office/officeart/2011/layout/TabList"/>
    <dgm:cxn modelId="{2010B56A-1B32-4D6C-91CC-08791DC43C62}" type="presParOf" srcId="{08B5DDD9-3F50-421E-BD6D-801C753A58A0}" destId="{DE3C7EAE-7392-4722-A0EE-3437237C10D3}" srcOrd="0" destOrd="0" presId="urn:microsoft.com/office/officeart/2011/layout/TabList"/>
    <dgm:cxn modelId="{5EF5C06E-A293-4951-953F-1397F9BFE547}" type="presParOf" srcId="{08B5DDD9-3F50-421E-BD6D-801C753A58A0}" destId="{1F4DC3CE-E41B-489A-95DC-0974642564C7}" srcOrd="1" destOrd="0" presId="urn:microsoft.com/office/officeart/2011/layout/TabList"/>
    <dgm:cxn modelId="{7DE853DF-9D55-4040-8941-F970F97C2718}" type="presParOf" srcId="{08B5DDD9-3F50-421E-BD6D-801C753A58A0}" destId="{A68D81D5-5C91-455C-83A7-D129656D3C07}" srcOrd="2" destOrd="0" presId="urn:microsoft.com/office/officeart/2011/layout/TabList"/>
    <dgm:cxn modelId="{9E261E9C-6E74-4C52-8DE3-51E10690FE83}" type="presParOf" srcId="{C527B41E-8EB5-4E78-BB32-97FF4FC9CF51}" destId="{3D4B6FF9-6C35-45E0-9DD9-319679FA7DE8}" srcOrd="1" destOrd="0" presId="urn:microsoft.com/office/officeart/2011/layout/TabList"/>
    <dgm:cxn modelId="{0D848D91-0247-4F0C-9CC4-3FE67FA3F689}" type="presParOf" srcId="{C527B41E-8EB5-4E78-BB32-97FF4FC9CF51}" destId="{430D66CA-02DC-4616-92FB-DD65243DB62F}" srcOrd="2" destOrd="0" presId="urn:microsoft.com/office/officeart/2011/layout/TabList"/>
    <dgm:cxn modelId="{5937E75B-4485-422F-AA85-6CB23DFFD7D4}" type="presParOf" srcId="{C527B41E-8EB5-4E78-BB32-97FF4FC9CF51}" destId="{43A26B58-1A5B-41CE-A29D-CD3451927D10}" srcOrd="3" destOrd="0" presId="urn:microsoft.com/office/officeart/2011/layout/TabList"/>
    <dgm:cxn modelId="{94102C95-81C5-40BC-8EE4-255AF0DB8F5C}" type="presParOf" srcId="{43A26B58-1A5B-41CE-A29D-CD3451927D10}" destId="{3C929F9F-0261-445E-8675-99939D4663CA}" srcOrd="0" destOrd="0" presId="urn:microsoft.com/office/officeart/2011/layout/TabList"/>
    <dgm:cxn modelId="{75F59573-67CC-4BFF-A911-29FCCF4B4476}" type="presParOf" srcId="{43A26B58-1A5B-41CE-A29D-CD3451927D10}" destId="{A5202B85-5F24-4315-A693-5D722FC8B44E}" srcOrd="1" destOrd="0" presId="urn:microsoft.com/office/officeart/2011/layout/TabList"/>
    <dgm:cxn modelId="{6FEB75C4-708A-4418-B989-74B6FA8E45EA}" type="presParOf" srcId="{43A26B58-1A5B-41CE-A29D-CD3451927D10}" destId="{D9DA075D-1FC4-4EDF-B710-5A9DDF5B9E8C}" srcOrd="2" destOrd="0" presId="urn:microsoft.com/office/officeart/2011/layout/TabList"/>
    <dgm:cxn modelId="{9C2B0205-9081-4220-9944-16640AD87D10}" type="presParOf" srcId="{C527B41E-8EB5-4E78-BB32-97FF4FC9CF51}" destId="{0A8E25F8-2054-4507-9674-2E3DB7C3DCA8}" srcOrd="4" destOrd="0" presId="urn:microsoft.com/office/officeart/2011/layout/TabList"/>
    <dgm:cxn modelId="{244132A3-F11B-4819-B5F2-27300E242995}" type="presParOf" srcId="{C527B41E-8EB5-4E78-BB32-97FF4FC9CF51}" destId="{032388CA-6B86-4039-B640-856FFFCE3658}" srcOrd="5" destOrd="0" presId="urn:microsoft.com/office/officeart/2011/layout/TabList"/>
    <dgm:cxn modelId="{2EF35768-91E0-415F-90FA-335629412565}" type="presParOf" srcId="{C527B41E-8EB5-4E78-BB32-97FF4FC9CF51}" destId="{B0E94226-DB5D-4C7F-9D0B-CCB39C9BC334}" srcOrd="6" destOrd="0" presId="urn:microsoft.com/office/officeart/2011/layout/TabList"/>
    <dgm:cxn modelId="{0E35DA4E-4297-4E79-9DCE-7FFA57107352}" type="presParOf" srcId="{B0E94226-DB5D-4C7F-9D0B-CCB39C9BC334}" destId="{D63D0E9D-9B1D-484D-B9EB-45AA6FAFB2E4}" srcOrd="0" destOrd="0" presId="urn:microsoft.com/office/officeart/2011/layout/TabList"/>
    <dgm:cxn modelId="{DF5C9C8F-14C0-43F8-996C-9593FC6DDD5D}" type="presParOf" srcId="{B0E94226-DB5D-4C7F-9D0B-CCB39C9BC334}" destId="{F53F8FBA-E2BE-41E0-8DAA-7C6A05F3B8B3}" srcOrd="1" destOrd="0" presId="urn:microsoft.com/office/officeart/2011/layout/TabList"/>
    <dgm:cxn modelId="{4DDC9CF1-80A6-4AAE-94ED-7A2AA3DADF06}" type="presParOf" srcId="{B0E94226-DB5D-4C7F-9D0B-CCB39C9BC334}" destId="{8D3AAD76-65A1-4568-B2CC-B27C43B7BEE1}" srcOrd="2" destOrd="0" presId="urn:microsoft.com/office/officeart/2011/layout/TabList"/>
    <dgm:cxn modelId="{8AA503EB-39E2-45B6-A984-93D94DFEC831}" type="presParOf" srcId="{C527B41E-8EB5-4E78-BB32-97FF4FC9CF51}" destId="{39EB3462-79BD-4DED-974B-6F6DDDE0FF5C}"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7700F1-5EB2-49EE-BBD1-BAF109D78E73}" type="doc">
      <dgm:prSet loTypeId="urn:microsoft.com/office/officeart/2005/8/layout/radial3" loCatId="cycle" qsTypeId="urn:microsoft.com/office/officeart/2005/8/quickstyle/3d3" qsCatId="3D" csTypeId="urn:microsoft.com/office/officeart/2005/8/colors/colorful5" csCatId="colorful" phldr="1"/>
      <dgm:spPr/>
      <dgm:t>
        <a:bodyPr/>
        <a:lstStyle/>
        <a:p>
          <a:endParaRPr lang="en-US"/>
        </a:p>
      </dgm:t>
    </dgm:pt>
    <dgm:pt modelId="{34B40857-AEF9-4CF2-AD8E-11CE7FCF9288}">
      <dgm:prSet phldrT="[Text]" custT="1"/>
      <dgm:spPr/>
      <dgm:t>
        <a:bodyPr/>
        <a:lstStyle/>
        <a:p>
          <a:r>
            <a:rPr lang="en-US" sz="2000" dirty="0" err="1" smtClean="0">
              <a:latin typeface="Times New Roman" panose="02020603050405020304" pitchFamily="18" charset="0"/>
              <a:cs typeface="Times New Roman" panose="02020603050405020304" pitchFamily="18" charset="0"/>
            </a:rPr>
            <a:t>Tổ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chức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endParaRPr lang="en-US" sz="2000" dirty="0">
            <a:latin typeface="Times New Roman" panose="02020603050405020304" pitchFamily="18" charset="0"/>
            <a:cs typeface="Times New Roman" panose="02020603050405020304" pitchFamily="18" charset="0"/>
          </a:endParaRPr>
        </a:p>
      </dgm:t>
    </dgm:pt>
    <dgm:pt modelId="{93482E62-5652-4EA8-B466-54D4B26D63D7}" type="parTrans" cxnId="{09FC303D-35EE-4BF6-A660-287510D2320E}">
      <dgm:prSet/>
      <dgm:spPr/>
      <dgm:t>
        <a:bodyPr/>
        <a:lstStyle/>
        <a:p>
          <a:endParaRPr lang="en-US" sz="2000">
            <a:latin typeface="Times New Roman" panose="02020603050405020304" pitchFamily="18" charset="0"/>
            <a:cs typeface="Times New Roman" panose="02020603050405020304" pitchFamily="18" charset="0"/>
          </a:endParaRPr>
        </a:p>
      </dgm:t>
    </dgm:pt>
    <dgm:pt modelId="{AE7917CE-5DAF-4CF6-B939-E5367F6E2403}" type="sibTrans" cxnId="{09FC303D-35EE-4BF6-A660-287510D2320E}">
      <dgm:prSet/>
      <dgm:spPr/>
      <dgm:t>
        <a:bodyPr/>
        <a:lstStyle/>
        <a:p>
          <a:endParaRPr lang="en-US" sz="2000">
            <a:latin typeface="Times New Roman" panose="02020603050405020304" pitchFamily="18" charset="0"/>
            <a:cs typeface="Times New Roman" panose="02020603050405020304" pitchFamily="18" charset="0"/>
          </a:endParaRPr>
        </a:p>
      </dgm:t>
    </dgm:pt>
    <dgm:pt modelId="{CD9707F0-0819-4CCB-B948-7E4CA734DAED}">
      <dgm:prSet phldrT="[Text]" custT="1"/>
      <dgm:spPr/>
      <dgm:t>
        <a:bodyPr/>
        <a:lstStyle/>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chính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endParaRPr lang="en-US" sz="2000" dirty="0">
            <a:latin typeface="Times New Roman" panose="02020603050405020304" pitchFamily="18" charset="0"/>
            <a:cs typeface="Times New Roman" panose="02020603050405020304" pitchFamily="18" charset="0"/>
          </a:endParaRPr>
        </a:p>
      </dgm:t>
    </dgm:pt>
    <dgm:pt modelId="{C27127B6-19E3-4C49-B1C9-D6DEAB48C42A}" type="parTrans" cxnId="{ACD3D393-D018-4266-9CF5-37CDE02F5611}">
      <dgm:prSet/>
      <dgm:spPr/>
      <dgm:t>
        <a:bodyPr/>
        <a:lstStyle/>
        <a:p>
          <a:endParaRPr lang="en-US" sz="2000">
            <a:latin typeface="Times New Roman" panose="02020603050405020304" pitchFamily="18" charset="0"/>
            <a:cs typeface="Times New Roman" panose="02020603050405020304" pitchFamily="18" charset="0"/>
          </a:endParaRPr>
        </a:p>
      </dgm:t>
    </dgm:pt>
    <dgm:pt modelId="{1006CD55-F380-41C1-848B-AE0D0F8F1F57}" type="sibTrans" cxnId="{ACD3D393-D018-4266-9CF5-37CDE02F5611}">
      <dgm:prSet/>
      <dgm:spPr/>
      <dgm:t>
        <a:bodyPr/>
        <a:lstStyle/>
        <a:p>
          <a:endParaRPr lang="en-US" sz="2000">
            <a:latin typeface="Times New Roman" panose="02020603050405020304" pitchFamily="18" charset="0"/>
            <a:cs typeface="Times New Roman" panose="02020603050405020304" pitchFamily="18" charset="0"/>
          </a:endParaRPr>
        </a:p>
      </dgm:t>
    </dgm:pt>
    <dgm:pt modelId="{1DFCE37A-3570-4168-8546-C5CA53530626}">
      <dgm:prSet phldrT="[Text]" custT="1"/>
      <dgm:spPr/>
      <dgm:t>
        <a:bodyPr/>
        <a:lstStyle/>
        <a:p>
          <a:r>
            <a:rPr lang="en-US" sz="2000" dirty="0" err="1" smtClean="0">
              <a:latin typeface="Times New Roman" panose="02020603050405020304" pitchFamily="18" charset="0"/>
              <a:cs typeface="Times New Roman" panose="02020603050405020304" pitchFamily="18" charset="0"/>
            </a:rPr>
            <a:t>Kinh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tế</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văn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hóa</a:t>
          </a:r>
          <a:endParaRPr lang="en-US" sz="2000" dirty="0">
            <a:latin typeface="Times New Roman" panose="02020603050405020304" pitchFamily="18" charset="0"/>
            <a:cs typeface="Times New Roman" panose="02020603050405020304" pitchFamily="18" charset="0"/>
          </a:endParaRPr>
        </a:p>
      </dgm:t>
    </dgm:pt>
    <dgm:pt modelId="{361B9D0C-9514-41DA-ADD4-61A0A8D55D28}" type="parTrans" cxnId="{25812967-F6FC-4E7D-819C-D3385AC1D0E5}">
      <dgm:prSet/>
      <dgm:spPr/>
      <dgm:t>
        <a:bodyPr/>
        <a:lstStyle/>
        <a:p>
          <a:endParaRPr lang="en-US" sz="2000">
            <a:latin typeface="Times New Roman" panose="02020603050405020304" pitchFamily="18" charset="0"/>
            <a:cs typeface="Times New Roman" panose="02020603050405020304" pitchFamily="18" charset="0"/>
          </a:endParaRPr>
        </a:p>
      </dgm:t>
    </dgm:pt>
    <dgm:pt modelId="{9266C759-21CE-4B56-BCF1-A5841068C653}" type="sibTrans" cxnId="{25812967-F6FC-4E7D-819C-D3385AC1D0E5}">
      <dgm:prSet/>
      <dgm:spPr/>
      <dgm:t>
        <a:bodyPr/>
        <a:lstStyle/>
        <a:p>
          <a:endParaRPr lang="en-US" sz="2000">
            <a:latin typeface="Times New Roman" panose="02020603050405020304" pitchFamily="18" charset="0"/>
            <a:cs typeface="Times New Roman" panose="02020603050405020304" pitchFamily="18" charset="0"/>
          </a:endParaRPr>
        </a:p>
      </dgm:t>
    </dgm:pt>
    <dgm:pt modelId="{42F30AA0-03E1-4C4F-AAE5-5E54C7067358}">
      <dgm:prSet phldrT="[Text]" custT="1"/>
      <dgm:spPr/>
      <dgm:t>
        <a:bodyPr/>
        <a:lstStyle/>
        <a:p>
          <a:r>
            <a:rPr lang="en-US" sz="2000" dirty="0" err="1" smtClean="0">
              <a:latin typeface="Times New Roman" panose="02020603050405020304" pitchFamily="18" charset="0"/>
              <a:cs typeface="Times New Roman" panose="02020603050405020304" pitchFamily="18" charset="0"/>
            </a:rPr>
            <a:t>Quân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sự</a:t>
          </a:r>
          <a:endParaRPr lang="en-US" sz="2000" dirty="0">
            <a:latin typeface="Times New Roman" panose="02020603050405020304" pitchFamily="18" charset="0"/>
            <a:cs typeface="Times New Roman" panose="02020603050405020304" pitchFamily="18" charset="0"/>
          </a:endParaRPr>
        </a:p>
      </dgm:t>
    </dgm:pt>
    <dgm:pt modelId="{7DD68C54-3247-47CB-918F-B084C108BFEC}" type="parTrans" cxnId="{D2AA0779-A116-434B-81AA-65FCF0DFABC4}">
      <dgm:prSet/>
      <dgm:spPr/>
      <dgm:t>
        <a:bodyPr/>
        <a:lstStyle/>
        <a:p>
          <a:endParaRPr lang="en-US" sz="2000">
            <a:latin typeface="Times New Roman" panose="02020603050405020304" pitchFamily="18" charset="0"/>
            <a:cs typeface="Times New Roman" panose="02020603050405020304" pitchFamily="18" charset="0"/>
          </a:endParaRPr>
        </a:p>
      </dgm:t>
    </dgm:pt>
    <dgm:pt modelId="{A9668E12-56D0-4014-883D-73F0215F2F56}" type="sibTrans" cxnId="{D2AA0779-A116-434B-81AA-65FCF0DFABC4}">
      <dgm:prSet/>
      <dgm:spPr/>
      <dgm:t>
        <a:bodyPr/>
        <a:lstStyle/>
        <a:p>
          <a:endParaRPr lang="en-US" sz="2000">
            <a:latin typeface="Times New Roman" panose="02020603050405020304" pitchFamily="18" charset="0"/>
            <a:cs typeface="Times New Roman" panose="02020603050405020304" pitchFamily="18" charset="0"/>
          </a:endParaRPr>
        </a:p>
      </dgm:t>
    </dgm:pt>
    <dgm:pt modelId="{5F0CF320-FE50-4F8F-A750-4C40F1C94438}">
      <dgm:prSet phldrT="[Text]" custT="1"/>
      <dgm:spPr/>
      <dgm:t>
        <a:bodyPr/>
        <a:lstStyle/>
        <a:p>
          <a:r>
            <a:rPr lang="en-US" sz="2000" dirty="0" err="1" smtClean="0">
              <a:latin typeface="Times New Roman" panose="02020603050405020304" pitchFamily="18" charset="0"/>
              <a:cs typeface="Times New Roman" panose="02020603050405020304" pitchFamily="18" charset="0"/>
            </a:rPr>
            <a:t>Ngoại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endParaRPr lang="en-US" sz="2000" dirty="0">
            <a:latin typeface="Times New Roman" panose="02020603050405020304" pitchFamily="18" charset="0"/>
            <a:cs typeface="Times New Roman" panose="02020603050405020304" pitchFamily="18" charset="0"/>
          </a:endParaRPr>
        </a:p>
      </dgm:t>
    </dgm:pt>
    <dgm:pt modelId="{263A73F3-13A7-4208-9FC0-E6997BBE046D}" type="parTrans" cxnId="{49B2B0F9-2030-4A6F-879D-F7E4632E70DD}">
      <dgm:prSet/>
      <dgm:spPr/>
      <dgm:t>
        <a:bodyPr/>
        <a:lstStyle/>
        <a:p>
          <a:endParaRPr lang="en-US" sz="2000">
            <a:latin typeface="Times New Roman" panose="02020603050405020304" pitchFamily="18" charset="0"/>
            <a:cs typeface="Times New Roman" panose="02020603050405020304" pitchFamily="18" charset="0"/>
          </a:endParaRPr>
        </a:p>
      </dgm:t>
    </dgm:pt>
    <dgm:pt modelId="{7E67A096-BC51-44A9-B16B-11F1CDD4E183}" type="sibTrans" cxnId="{49B2B0F9-2030-4A6F-879D-F7E4632E70DD}">
      <dgm:prSet/>
      <dgm:spPr/>
      <dgm:t>
        <a:bodyPr/>
        <a:lstStyle/>
        <a:p>
          <a:endParaRPr lang="en-US" sz="2000">
            <a:latin typeface="Times New Roman" panose="02020603050405020304" pitchFamily="18" charset="0"/>
            <a:cs typeface="Times New Roman" panose="02020603050405020304" pitchFamily="18" charset="0"/>
          </a:endParaRPr>
        </a:p>
      </dgm:t>
    </dgm:pt>
    <dgm:pt modelId="{F325707C-49DC-4AE8-BF8A-D1C21B4BCE83}" type="pres">
      <dgm:prSet presAssocID="{F07700F1-5EB2-49EE-BBD1-BAF109D78E73}" presName="composite" presStyleCnt="0">
        <dgm:presLayoutVars>
          <dgm:chMax val="1"/>
          <dgm:dir/>
          <dgm:resizeHandles val="exact"/>
        </dgm:presLayoutVars>
      </dgm:prSet>
      <dgm:spPr/>
      <dgm:t>
        <a:bodyPr/>
        <a:lstStyle/>
        <a:p>
          <a:endParaRPr lang="en-US"/>
        </a:p>
      </dgm:t>
    </dgm:pt>
    <dgm:pt modelId="{1754DB18-1127-4BE5-8B37-1F6EA8DB6D2C}" type="pres">
      <dgm:prSet presAssocID="{F07700F1-5EB2-49EE-BBD1-BAF109D78E73}" presName="radial" presStyleCnt="0">
        <dgm:presLayoutVars>
          <dgm:animLvl val="ctr"/>
        </dgm:presLayoutVars>
      </dgm:prSet>
      <dgm:spPr/>
    </dgm:pt>
    <dgm:pt modelId="{A5BF2DB7-A5A6-4663-A9C0-E83ABA1D3FD2}" type="pres">
      <dgm:prSet presAssocID="{34B40857-AEF9-4CF2-AD8E-11CE7FCF9288}" presName="centerShape" presStyleLbl="vennNode1" presStyleIdx="0" presStyleCnt="5"/>
      <dgm:spPr/>
      <dgm:t>
        <a:bodyPr/>
        <a:lstStyle/>
        <a:p>
          <a:endParaRPr lang="en-US"/>
        </a:p>
      </dgm:t>
    </dgm:pt>
    <dgm:pt modelId="{EA3D0059-CE3A-483A-B34E-9211CCFE324D}" type="pres">
      <dgm:prSet presAssocID="{CD9707F0-0819-4CCB-B948-7E4CA734DAED}" presName="node" presStyleLbl="vennNode1" presStyleIdx="1" presStyleCnt="5">
        <dgm:presLayoutVars>
          <dgm:bulletEnabled val="1"/>
        </dgm:presLayoutVars>
      </dgm:prSet>
      <dgm:spPr/>
      <dgm:t>
        <a:bodyPr/>
        <a:lstStyle/>
        <a:p>
          <a:endParaRPr lang="en-US"/>
        </a:p>
      </dgm:t>
    </dgm:pt>
    <dgm:pt modelId="{0C9C4688-15BC-43D0-92E1-0C688B0C1011}" type="pres">
      <dgm:prSet presAssocID="{1DFCE37A-3570-4168-8546-C5CA53530626}" presName="node" presStyleLbl="vennNode1" presStyleIdx="2" presStyleCnt="5">
        <dgm:presLayoutVars>
          <dgm:bulletEnabled val="1"/>
        </dgm:presLayoutVars>
      </dgm:prSet>
      <dgm:spPr/>
      <dgm:t>
        <a:bodyPr/>
        <a:lstStyle/>
        <a:p>
          <a:endParaRPr lang="en-US"/>
        </a:p>
      </dgm:t>
    </dgm:pt>
    <dgm:pt modelId="{CC727E70-F933-4D48-AC32-83669552B262}" type="pres">
      <dgm:prSet presAssocID="{42F30AA0-03E1-4C4F-AAE5-5E54C7067358}" presName="node" presStyleLbl="vennNode1" presStyleIdx="3" presStyleCnt="5">
        <dgm:presLayoutVars>
          <dgm:bulletEnabled val="1"/>
        </dgm:presLayoutVars>
      </dgm:prSet>
      <dgm:spPr/>
      <dgm:t>
        <a:bodyPr/>
        <a:lstStyle/>
        <a:p>
          <a:endParaRPr lang="en-US"/>
        </a:p>
      </dgm:t>
    </dgm:pt>
    <dgm:pt modelId="{B8634407-274D-4FA5-8100-D494E921365D}" type="pres">
      <dgm:prSet presAssocID="{5F0CF320-FE50-4F8F-A750-4C40F1C94438}" presName="node" presStyleLbl="vennNode1" presStyleIdx="4" presStyleCnt="5">
        <dgm:presLayoutVars>
          <dgm:bulletEnabled val="1"/>
        </dgm:presLayoutVars>
      </dgm:prSet>
      <dgm:spPr/>
      <dgm:t>
        <a:bodyPr/>
        <a:lstStyle/>
        <a:p>
          <a:endParaRPr lang="en-US"/>
        </a:p>
      </dgm:t>
    </dgm:pt>
  </dgm:ptLst>
  <dgm:cxnLst>
    <dgm:cxn modelId="{3292E795-2A9C-4F03-8B4F-EB560FB07CD7}" type="presOf" srcId="{34B40857-AEF9-4CF2-AD8E-11CE7FCF9288}" destId="{A5BF2DB7-A5A6-4663-A9C0-E83ABA1D3FD2}" srcOrd="0" destOrd="0" presId="urn:microsoft.com/office/officeart/2005/8/layout/radial3"/>
    <dgm:cxn modelId="{55CE85D4-FC83-42FA-957C-557A672E461A}" type="presOf" srcId="{F07700F1-5EB2-49EE-BBD1-BAF109D78E73}" destId="{F325707C-49DC-4AE8-BF8A-D1C21B4BCE83}" srcOrd="0" destOrd="0" presId="urn:microsoft.com/office/officeart/2005/8/layout/radial3"/>
    <dgm:cxn modelId="{ACD3D393-D018-4266-9CF5-37CDE02F5611}" srcId="{34B40857-AEF9-4CF2-AD8E-11CE7FCF9288}" destId="{CD9707F0-0819-4CCB-B948-7E4CA734DAED}" srcOrd="0" destOrd="0" parTransId="{C27127B6-19E3-4C49-B1C9-D6DEAB48C42A}" sibTransId="{1006CD55-F380-41C1-848B-AE0D0F8F1F57}"/>
    <dgm:cxn modelId="{7B3D0C00-3B9B-417C-92D0-BEB137EA41B7}" type="presOf" srcId="{5F0CF320-FE50-4F8F-A750-4C40F1C94438}" destId="{B8634407-274D-4FA5-8100-D494E921365D}" srcOrd="0" destOrd="0" presId="urn:microsoft.com/office/officeart/2005/8/layout/radial3"/>
    <dgm:cxn modelId="{D2AA0779-A116-434B-81AA-65FCF0DFABC4}" srcId="{34B40857-AEF9-4CF2-AD8E-11CE7FCF9288}" destId="{42F30AA0-03E1-4C4F-AAE5-5E54C7067358}" srcOrd="2" destOrd="0" parTransId="{7DD68C54-3247-47CB-918F-B084C108BFEC}" sibTransId="{A9668E12-56D0-4014-883D-73F0215F2F56}"/>
    <dgm:cxn modelId="{5D8D1513-1AD4-45FD-AF18-7679DC2E82DF}" type="presOf" srcId="{42F30AA0-03E1-4C4F-AAE5-5E54C7067358}" destId="{CC727E70-F933-4D48-AC32-83669552B262}" srcOrd="0" destOrd="0" presId="urn:microsoft.com/office/officeart/2005/8/layout/radial3"/>
    <dgm:cxn modelId="{49B2B0F9-2030-4A6F-879D-F7E4632E70DD}" srcId="{34B40857-AEF9-4CF2-AD8E-11CE7FCF9288}" destId="{5F0CF320-FE50-4F8F-A750-4C40F1C94438}" srcOrd="3" destOrd="0" parTransId="{263A73F3-13A7-4208-9FC0-E6997BBE046D}" sibTransId="{7E67A096-BC51-44A9-B16B-11F1CDD4E183}"/>
    <dgm:cxn modelId="{25812967-F6FC-4E7D-819C-D3385AC1D0E5}" srcId="{34B40857-AEF9-4CF2-AD8E-11CE7FCF9288}" destId="{1DFCE37A-3570-4168-8546-C5CA53530626}" srcOrd="1" destOrd="0" parTransId="{361B9D0C-9514-41DA-ADD4-61A0A8D55D28}" sibTransId="{9266C759-21CE-4B56-BCF1-A5841068C653}"/>
    <dgm:cxn modelId="{775D833F-050B-4FE9-9B89-FE07B2BB6D79}" type="presOf" srcId="{1DFCE37A-3570-4168-8546-C5CA53530626}" destId="{0C9C4688-15BC-43D0-92E1-0C688B0C1011}" srcOrd="0" destOrd="0" presId="urn:microsoft.com/office/officeart/2005/8/layout/radial3"/>
    <dgm:cxn modelId="{09FC303D-35EE-4BF6-A660-287510D2320E}" srcId="{F07700F1-5EB2-49EE-BBD1-BAF109D78E73}" destId="{34B40857-AEF9-4CF2-AD8E-11CE7FCF9288}" srcOrd="0" destOrd="0" parTransId="{93482E62-5652-4EA8-B466-54D4B26D63D7}" sibTransId="{AE7917CE-5DAF-4CF6-B939-E5367F6E2403}"/>
    <dgm:cxn modelId="{4504BADA-F3A1-484F-99D0-7DC3CDADE971}" type="presOf" srcId="{CD9707F0-0819-4CCB-B948-7E4CA734DAED}" destId="{EA3D0059-CE3A-483A-B34E-9211CCFE324D}" srcOrd="0" destOrd="0" presId="urn:microsoft.com/office/officeart/2005/8/layout/radial3"/>
    <dgm:cxn modelId="{92F937B1-5FE4-479F-BC8D-A40447C253EF}" type="presParOf" srcId="{F325707C-49DC-4AE8-BF8A-D1C21B4BCE83}" destId="{1754DB18-1127-4BE5-8B37-1F6EA8DB6D2C}" srcOrd="0" destOrd="0" presId="urn:microsoft.com/office/officeart/2005/8/layout/radial3"/>
    <dgm:cxn modelId="{EF7296EA-DF5D-47F2-8646-F837877ECD71}" type="presParOf" srcId="{1754DB18-1127-4BE5-8B37-1F6EA8DB6D2C}" destId="{A5BF2DB7-A5A6-4663-A9C0-E83ABA1D3FD2}" srcOrd="0" destOrd="0" presId="urn:microsoft.com/office/officeart/2005/8/layout/radial3"/>
    <dgm:cxn modelId="{5F70B520-F267-4FB5-B4EE-27606FA010E2}" type="presParOf" srcId="{1754DB18-1127-4BE5-8B37-1F6EA8DB6D2C}" destId="{EA3D0059-CE3A-483A-B34E-9211CCFE324D}" srcOrd="1" destOrd="0" presId="urn:microsoft.com/office/officeart/2005/8/layout/radial3"/>
    <dgm:cxn modelId="{F477B747-A289-4812-9998-EB02C9A7C8A3}" type="presParOf" srcId="{1754DB18-1127-4BE5-8B37-1F6EA8DB6D2C}" destId="{0C9C4688-15BC-43D0-92E1-0C688B0C1011}" srcOrd="2" destOrd="0" presId="urn:microsoft.com/office/officeart/2005/8/layout/radial3"/>
    <dgm:cxn modelId="{BF8747E6-7530-40EB-9D88-E88625434F0C}" type="presParOf" srcId="{1754DB18-1127-4BE5-8B37-1F6EA8DB6D2C}" destId="{CC727E70-F933-4D48-AC32-83669552B262}" srcOrd="3" destOrd="0" presId="urn:microsoft.com/office/officeart/2005/8/layout/radial3"/>
    <dgm:cxn modelId="{5824174B-43D2-484A-B1C2-BBC97B002C75}" type="presParOf" srcId="{1754DB18-1127-4BE5-8B37-1F6EA8DB6D2C}" destId="{B8634407-274D-4FA5-8100-D494E921365D}"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315FCE-1F7B-4D03-9EBF-E4E9A0782C1C}" type="doc">
      <dgm:prSet loTypeId="urn:microsoft.com/office/officeart/2005/8/layout/vList2" loCatId="list" qsTypeId="urn:microsoft.com/office/officeart/2005/8/quickstyle/3d3" qsCatId="3D" csTypeId="urn:microsoft.com/office/officeart/2005/8/colors/colorful5" csCatId="colorful" phldr="1"/>
      <dgm:spPr/>
      <dgm:t>
        <a:bodyPr/>
        <a:lstStyle/>
        <a:p>
          <a:endParaRPr lang="en-US"/>
        </a:p>
      </dgm:t>
    </dgm:pt>
    <dgm:pt modelId="{A450148D-1B14-4E4C-9A4C-FEEF0C1C600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8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Thành lập Đảng riêng ở  VN. Lấy tên là Đảng lao động VN</a:t>
          </a:r>
          <a:endParaRPr lang="en-US" sz="1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gm:t>
    </dgm:pt>
    <dgm:pt modelId="{483E29DD-E8D4-4C9D-90CF-4572FADE3628}" type="parTrans" cxnId="{C9A6B6D4-2BD1-43EB-A2B0-CBAC32C9D8FD}">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ECC1864F-9BB2-4270-A1D3-E8E79B3B8188}" type="sibTrans" cxnId="{C9A6B6D4-2BD1-43EB-A2B0-CBAC32C9D8FD}">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D4358C65-7C44-481A-94FC-B015634B4B9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8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Đảng tuyên bố ra công khai</a:t>
          </a:r>
          <a:endParaRPr lang="en-US" sz="1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gm:t>
    </dgm:pt>
    <dgm:pt modelId="{7ED984A6-056B-41C8-94A0-75EF3C121E49}" type="parTrans" cxnId="{B6F925C4-D2CC-450C-BE71-1A12A402F45F}">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1F0CA381-D685-4314-B7C7-535A3192CFFF}" type="sibTrans" cxnId="{B6F925C4-D2CC-450C-BE71-1A12A402F45F}">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4D2A5D47-002B-4765-8789-87A2334B8963}">
      <dgm:prSet custT="1">
        <dgm:style>
          <a:lnRef idx="2">
            <a:schemeClr val="accent2"/>
          </a:lnRef>
          <a:fillRef idx="1">
            <a:schemeClr val="lt1"/>
          </a:fillRef>
          <a:effectRef idx="0">
            <a:schemeClr val="accent2"/>
          </a:effectRef>
          <a:fontRef idx="minor">
            <a:schemeClr val="dk1"/>
          </a:fontRef>
        </dgm:style>
      </dgm:prSet>
      <dgm:spPr/>
      <dgm:t>
        <a:bodyPr/>
        <a:lstStyle/>
        <a:p>
          <a:r>
            <a:rPr lang="en-US" sz="1800" b="1"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sz="1800"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Thông qua chính cương của Đảng lao động VN</a:t>
          </a:r>
          <a:endParaRPr lang="en-US" sz="1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gm:t>
    </dgm:pt>
    <dgm:pt modelId="{482FC7CA-D2C6-4BA0-9849-EB97772EDD48}" type="parTrans" cxnId="{DB3D3BF3-EE87-42F7-B095-BCDE142ECD08}">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8C489B6D-FDB9-4633-92BA-A468E5397AAA}" type="sibTrans" cxnId="{DB3D3BF3-EE87-42F7-B095-BCDE142ECD08}">
      <dgm:prSet/>
      <dgm:spPr/>
      <dgm:t>
        <a:bodyPr/>
        <a:lstStyle/>
        <a:p>
          <a:endParaRPr lang="en-US" sz="1400" b="1">
            <a:effectLst>
              <a:outerShdw blurRad="38100" dist="38100" dir="2700000" algn="tl">
                <a:srgbClr val="000000">
                  <a:alpha val="43137"/>
                </a:srgbClr>
              </a:outerShdw>
            </a:effectLst>
            <a:latin typeface="Times New Roman" pitchFamily="18" charset="0"/>
            <a:cs typeface="Times New Roman" pitchFamily="18" charset="0"/>
          </a:endParaRPr>
        </a:p>
      </dgm:t>
    </dgm:pt>
    <dgm:pt modelId="{66021F07-DAB4-482A-AC4F-0214977410D6}" type="pres">
      <dgm:prSet presAssocID="{8A315FCE-1F7B-4D03-9EBF-E4E9A0782C1C}" presName="linear" presStyleCnt="0">
        <dgm:presLayoutVars>
          <dgm:animLvl val="lvl"/>
          <dgm:resizeHandles val="exact"/>
        </dgm:presLayoutVars>
      </dgm:prSet>
      <dgm:spPr/>
      <dgm:t>
        <a:bodyPr/>
        <a:lstStyle/>
        <a:p>
          <a:endParaRPr lang="en-US"/>
        </a:p>
      </dgm:t>
    </dgm:pt>
    <dgm:pt modelId="{C65B0DB1-DCDA-4835-AAE7-89045B996E3F}" type="pres">
      <dgm:prSet presAssocID="{A450148D-1B14-4E4C-9A4C-FEEF0C1C600D}" presName="parentText" presStyleLbl="node1" presStyleIdx="0" presStyleCnt="3" custScaleY="132378" custLinFactY="-75054" custLinFactNeighborY="-100000">
        <dgm:presLayoutVars>
          <dgm:chMax val="0"/>
          <dgm:bulletEnabled val="1"/>
        </dgm:presLayoutVars>
      </dgm:prSet>
      <dgm:spPr/>
      <dgm:t>
        <a:bodyPr/>
        <a:lstStyle/>
        <a:p>
          <a:endParaRPr lang="en-US"/>
        </a:p>
      </dgm:t>
    </dgm:pt>
    <dgm:pt modelId="{3B49829C-D8CB-4807-8B1E-51A914169F5F}" type="pres">
      <dgm:prSet presAssocID="{ECC1864F-9BB2-4270-A1D3-E8E79B3B8188}" presName="spacer" presStyleCnt="0"/>
      <dgm:spPr/>
      <dgm:t>
        <a:bodyPr/>
        <a:lstStyle/>
        <a:p>
          <a:endParaRPr lang="vi-VN"/>
        </a:p>
      </dgm:t>
    </dgm:pt>
    <dgm:pt modelId="{9D92DCEE-2633-4A73-B4A0-F499C6FEBD05}" type="pres">
      <dgm:prSet presAssocID="{D4358C65-7C44-481A-94FC-B015634B4B98}" presName="parentText" presStyleLbl="node1" presStyleIdx="1" presStyleCnt="3" custScaleY="138117">
        <dgm:presLayoutVars>
          <dgm:chMax val="0"/>
          <dgm:bulletEnabled val="1"/>
        </dgm:presLayoutVars>
      </dgm:prSet>
      <dgm:spPr/>
      <dgm:t>
        <a:bodyPr/>
        <a:lstStyle/>
        <a:p>
          <a:endParaRPr lang="en-US"/>
        </a:p>
      </dgm:t>
    </dgm:pt>
    <dgm:pt modelId="{38206B16-A22F-4AF1-9ABD-ADF8EA3CEDAE}" type="pres">
      <dgm:prSet presAssocID="{1F0CA381-D685-4314-B7C7-535A3192CFFF}" presName="spacer" presStyleCnt="0"/>
      <dgm:spPr/>
      <dgm:t>
        <a:bodyPr/>
        <a:lstStyle/>
        <a:p>
          <a:endParaRPr lang="vi-VN"/>
        </a:p>
      </dgm:t>
    </dgm:pt>
    <dgm:pt modelId="{5F21CE10-E960-474A-8CEC-E9A4FD375E2B}" type="pres">
      <dgm:prSet presAssocID="{4D2A5D47-002B-4765-8789-87A2334B8963}" presName="parentText" presStyleLbl="node1" presStyleIdx="2" presStyleCnt="3" custScaleY="140375" custLinFactY="13234" custLinFactNeighborX="240" custLinFactNeighborY="100000">
        <dgm:presLayoutVars>
          <dgm:chMax val="0"/>
          <dgm:bulletEnabled val="1"/>
        </dgm:presLayoutVars>
      </dgm:prSet>
      <dgm:spPr/>
      <dgm:t>
        <a:bodyPr/>
        <a:lstStyle/>
        <a:p>
          <a:endParaRPr lang="en-US"/>
        </a:p>
      </dgm:t>
    </dgm:pt>
  </dgm:ptLst>
  <dgm:cxnLst>
    <dgm:cxn modelId="{413C7138-EC16-45CC-9132-2C61E9C3E04D}" type="presOf" srcId="{A450148D-1B14-4E4C-9A4C-FEEF0C1C600D}" destId="{C65B0DB1-DCDA-4835-AAE7-89045B996E3F}" srcOrd="0" destOrd="0" presId="urn:microsoft.com/office/officeart/2005/8/layout/vList2"/>
    <dgm:cxn modelId="{6D444E30-3DCF-441F-B890-B3ADABFFD9B6}" type="presOf" srcId="{D4358C65-7C44-481A-94FC-B015634B4B98}" destId="{9D92DCEE-2633-4A73-B4A0-F499C6FEBD05}" srcOrd="0" destOrd="0" presId="urn:microsoft.com/office/officeart/2005/8/layout/vList2"/>
    <dgm:cxn modelId="{316F0F07-B70B-4D4B-A068-8FF732B510CB}" type="presOf" srcId="{8A315FCE-1F7B-4D03-9EBF-E4E9A0782C1C}" destId="{66021F07-DAB4-482A-AC4F-0214977410D6}" srcOrd="0" destOrd="0" presId="urn:microsoft.com/office/officeart/2005/8/layout/vList2"/>
    <dgm:cxn modelId="{B6F925C4-D2CC-450C-BE71-1A12A402F45F}" srcId="{8A315FCE-1F7B-4D03-9EBF-E4E9A0782C1C}" destId="{D4358C65-7C44-481A-94FC-B015634B4B98}" srcOrd="1" destOrd="0" parTransId="{7ED984A6-056B-41C8-94A0-75EF3C121E49}" sibTransId="{1F0CA381-D685-4314-B7C7-535A3192CFFF}"/>
    <dgm:cxn modelId="{1C4E53B8-E070-4127-81B0-B561B0AE2E3F}" type="presOf" srcId="{4D2A5D47-002B-4765-8789-87A2334B8963}" destId="{5F21CE10-E960-474A-8CEC-E9A4FD375E2B}" srcOrd="0" destOrd="0" presId="urn:microsoft.com/office/officeart/2005/8/layout/vList2"/>
    <dgm:cxn modelId="{C9A6B6D4-2BD1-43EB-A2B0-CBAC32C9D8FD}" srcId="{8A315FCE-1F7B-4D03-9EBF-E4E9A0782C1C}" destId="{A450148D-1B14-4E4C-9A4C-FEEF0C1C600D}" srcOrd="0" destOrd="0" parTransId="{483E29DD-E8D4-4C9D-90CF-4572FADE3628}" sibTransId="{ECC1864F-9BB2-4270-A1D3-E8E79B3B8188}"/>
    <dgm:cxn modelId="{DB3D3BF3-EE87-42F7-B095-BCDE142ECD08}" srcId="{8A315FCE-1F7B-4D03-9EBF-E4E9A0782C1C}" destId="{4D2A5D47-002B-4765-8789-87A2334B8963}" srcOrd="2" destOrd="0" parTransId="{482FC7CA-D2C6-4BA0-9849-EB97772EDD48}" sibTransId="{8C489B6D-FDB9-4633-92BA-A468E5397AAA}"/>
    <dgm:cxn modelId="{C93A652C-8B2D-4C4E-AEA0-B35794DC7AE3}" type="presParOf" srcId="{66021F07-DAB4-482A-AC4F-0214977410D6}" destId="{C65B0DB1-DCDA-4835-AAE7-89045B996E3F}" srcOrd="0" destOrd="0" presId="urn:microsoft.com/office/officeart/2005/8/layout/vList2"/>
    <dgm:cxn modelId="{9C2DC901-4575-4F9F-BAE0-4E8E1667EAD5}" type="presParOf" srcId="{66021F07-DAB4-482A-AC4F-0214977410D6}" destId="{3B49829C-D8CB-4807-8B1E-51A914169F5F}" srcOrd="1" destOrd="0" presId="urn:microsoft.com/office/officeart/2005/8/layout/vList2"/>
    <dgm:cxn modelId="{ACAAF238-4C96-46EF-8E28-B6635EDE0789}" type="presParOf" srcId="{66021F07-DAB4-482A-AC4F-0214977410D6}" destId="{9D92DCEE-2633-4A73-B4A0-F499C6FEBD05}" srcOrd="2" destOrd="0" presId="urn:microsoft.com/office/officeart/2005/8/layout/vList2"/>
    <dgm:cxn modelId="{CD9CB0B5-E995-4C8B-A242-556CDD339ED9}" type="presParOf" srcId="{66021F07-DAB4-482A-AC4F-0214977410D6}" destId="{38206B16-A22F-4AF1-9ABD-ADF8EA3CEDAE}" srcOrd="3" destOrd="0" presId="urn:microsoft.com/office/officeart/2005/8/layout/vList2"/>
    <dgm:cxn modelId="{E1FA2865-8388-4D13-9D66-8F525DA519AC}" type="presParOf" srcId="{66021F07-DAB4-482A-AC4F-0214977410D6}" destId="{5F21CE10-E960-474A-8CEC-E9A4FD375E2B}"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19323E-7E73-461E-BD0E-293FF39F2BED}" type="doc">
      <dgm:prSet loTypeId="urn:microsoft.com/office/officeart/2005/8/layout/list1" loCatId="list" qsTypeId="urn:microsoft.com/office/officeart/2005/8/quickstyle/3d3" qsCatId="3D" csTypeId="urn:microsoft.com/office/officeart/2005/8/colors/colorful5" csCatId="colorful" phldr="1"/>
      <dgm:spPr/>
      <dgm:t>
        <a:bodyPr/>
        <a:lstStyle/>
        <a:p>
          <a:endParaRPr lang="en-US"/>
        </a:p>
      </dgm:t>
    </dgm:pt>
    <dgm:pt modelId="{415A30AE-1071-4690-9E20-66F07295A2A4}">
      <dgm:prSet phldrT="[Text]"/>
      <dgm:spPr/>
      <dgm:t>
        <a:bodyPr/>
        <a:lstStyle/>
        <a:p>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XHCN </a:t>
          </a:r>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mạnh</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D6E8520E-7534-4148-AF2E-928B032F0652}" type="parTrans" cxnId="{A0146EB0-F282-4F54-B009-A1606373AE90}">
      <dgm:prSet/>
      <dgm:spPr/>
      <dgm:t>
        <a:bodyPr/>
        <a:lstStyle/>
        <a:p>
          <a:endParaRPr lang="en-US">
            <a:latin typeface="Times New Roman" panose="02020603050405020304" pitchFamily="18" charset="0"/>
            <a:cs typeface="Times New Roman" panose="02020603050405020304" pitchFamily="18" charset="0"/>
          </a:endParaRPr>
        </a:p>
      </dgm:t>
    </dgm:pt>
    <dgm:pt modelId="{206A8A22-16F1-452E-8458-0E7A269D0A12}" type="sibTrans" cxnId="{A0146EB0-F282-4F54-B009-A1606373AE90}">
      <dgm:prSet/>
      <dgm:spPr/>
      <dgm:t>
        <a:bodyPr/>
        <a:lstStyle/>
        <a:p>
          <a:endParaRPr lang="en-US">
            <a:latin typeface="Times New Roman" panose="02020603050405020304" pitchFamily="18" charset="0"/>
            <a:cs typeface="Times New Roman" panose="02020603050405020304" pitchFamily="18" charset="0"/>
          </a:endParaRPr>
        </a:p>
      </dgm:t>
    </dgm:pt>
    <dgm:pt modelId="{5E26FC75-311E-4358-BF73-7A8149EEA383}">
      <dgm:prSet phldrT="[Text]"/>
      <dgm:spPr/>
      <dgm:t>
        <a:bodyPr/>
        <a:lstStyle/>
        <a:p>
          <a:r>
            <a:rPr lang="en-US" dirty="0" err="1" smtClean="0">
              <a:latin typeface="Times New Roman" panose="02020603050405020304" pitchFamily="18" charset="0"/>
              <a:cs typeface="Times New Roman" panose="02020603050405020304" pitchFamily="18" charset="0"/>
            </a:rPr>
            <a:t>Phong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phóng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tộc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9FD825E8-8891-4123-8921-B18058B632F2}" type="parTrans" cxnId="{106F4904-76C2-4E23-999D-36753AB5D27A}">
      <dgm:prSet/>
      <dgm:spPr/>
      <dgm:t>
        <a:bodyPr/>
        <a:lstStyle/>
        <a:p>
          <a:endParaRPr lang="en-US">
            <a:latin typeface="Times New Roman" panose="02020603050405020304" pitchFamily="18" charset="0"/>
            <a:cs typeface="Times New Roman" panose="02020603050405020304" pitchFamily="18" charset="0"/>
          </a:endParaRPr>
        </a:p>
      </dgm:t>
    </dgm:pt>
    <dgm:pt modelId="{B255D01C-A515-4E73-9774-C02FB7406902}" type="sibTrans" cxnId="{106F4904-76C2-4E23-999D-36753AB5D27A}">
      <dgm:prSet/>
      <dgm:spPr/>
      <dgm:t>
        <a:bodyPr/>
        <a:lstStyle/>
        <a:p>
          <a:endParaRPr lang="en-US">
            <a:latin typeface="Times New Roman" panose="02020603050405020304" pitchFamily="18" charset="0"/>
            <a:cs typeface="Times New Roman" panose="02020603050405020304" pitchFamily="18" charset="0"/>
          </a:endParaRPr>
        </a:p>
      </dgm:t>
    </dgm:pt>
    <dgm:pt modelId="{E09563BC-C3DE-4A67-89A3-86C7D435D8A5}" type="pres">
      <dgm:prSet presAssocID="{C719323E-7E73-461E-BD0E-293FF39F2BED}" presName="linear" presStyleCnt="0">
        <dgm:presLayoutVars>
          <dgm:dir/>
          <dgm:animLvl val="lvl"/>
          <dgm:resizeHandles val="exact"/>
        </dgm:presLayoutVars>
      </dgm:prSet>
      <dgm:spPr/>
      <dgm:t>
        <a:bodyPr/>
        <a:lstStyle/>
        <a:p>
          <a:endParaRPr lang="en-US"/>
        </a:p>
      </dgm:t>
    </dgm:pt>
    <dgm:pt modelId="{49FCFFF4-AED8-4D00-8746-0754005A3B93}" type="pres">
      <dgm:prSet presAssocID="{415A30AE-1071-4690-9E20-66F07295A2A4}" presName="parentLin" presStyleCnt="0"/>
      <dgm:spPr/>
    </dgm:pt>
    <dgm:pt modelId="{BB48D294-6430-47F4-8B90-3D74FD2AF7B1}" type="pres">
      <dgm:prSet presAssocID="{415A30AE-1071-4690-9E20-66F07295A2A4}" presName="parentLeftMargin" presStyleLbl="node1" presStyleIdx="0" presStyleCnt="2"/>
      <dgm:spPr/>
      <dgm:t>
        <a:bodyPr/>
        <a:lstStyle/>
        <a:p>
          <a:endParaRPr lang="en-US"/>
        </a:p>
      </dgm:t>
    </dgm:pt>
    <dgm:pt modelId="{59375BE9-BC32-45AE-A3D7-F09E1024815F}" type="pres">
      <dgm:prSet presAssocID="{415A30AE-1071-4690-9E20-66F07295A2A4}" presName="parentText" presStyleLbl="node1" presStyleIdx="0" presStyleCnt="2" custScaleX="127554">
        <dgm:presLayoutVars>
          <dgm:chMax val="0"/>
          <dgm:bulletEnabled val="1"/>
        </dgm:presLayoutVars>
      </dgm:prSet>
      <dgm:spPr/>
      <dgm:t>
        <a:bodyPr/>
        <a:lstStyle/>
        <a:p>
          <a:endParaRPr lang="en-US"/>
        </a:p>
      </dgm:t>
    </dgm:pt>
    <dgm:pt modelId="{DEA2AA86-7701-4BCC-8C66-C276F5F2D992}" type="pres">
      <dgm:prSet presAssocID="{415A30AE-1071-4690-9E20-66F07295A2A4}" presName="negativeSpace" presStyleCnt="0"/>
      <dgm:spPr/>
    </dgm:pt>
    <dgm:pt modelId="{7C8C14FE-0F8C-41C5-B375-100474E681A8}" type="pres">
      <dgm:prSet presAssocID="{415A30AE-1071-4690-9E20-66F07295A2A4}" presName="childText" presStyleLbl="conFgAcc1" presStyleIdx="0" presStyleCnt="2">
        <dgm:presLayoutVars>
          <dgm:bulletEnabled val="1"/>
        </dgm:presLayoutVars>
      </dgm:prSet>
      <dgm:spPr/>
    </dgm:pt>
    <dgm:pt modelId="{D418D874-65F8-42F3-A1CA-E749A1680CBE}" type="pres">
      <dgm:prSet presAssocID="{206A8A22-16F1-452E-8458-0E7A269D0A12}" presName="spaceBetweenRectangles" presStyleCnt="0"/>
      <dgm:spPr/>
    </dgm:pt>
    <dgm:pt modelId="{E3C788CC-A0C6-46EC-87C4-6B67345785ED}" type="pres">
      <dgm:prSet presAssocID="{5E26FC75-311E-4358-BF73-7A8149EEA383}" presName="parentLin" presStyleCnt="0"/>
      <dgm:spPr/>
    </dgm:pt>
    <dgm:pt modelId="{BD8A438C-5B38-4745-A92D-5015B4902F91}" type="pres">
      <dgm:prSet presAssocID="{5E26FC75-311E-4358-BF73-7A8149EEA383}" presName="parentLeftMargin" presStyleLbl="node1" presStyleIdx="0" presStyleCnt="2"/>
      <dgm:spPr/>
      <dgm:t>
        <a:bodyPr/>
        <a:lstStyle/>
        <a:p>
          <a:endParaRPr lang="en-US"/>
        </a:p>
      </dgm:t>
    </dgm:pt>
    <dgm:pt modelId="{4689C15C-575E-4C05-A0E0-30F887D537F8}" type="pres">
      <dgm:prSet presAssocID="{5E26FC75-311E-4358-BF73-7A8149EEA383}" presName="parentText" presStyleLbl="node1" presStyleIdx="1" presStyleCnt="2" custScaleX="127001" custLinFactNeighborX="-13598" custLinFactNeighborY="-23612">
        <dgm:presLayoutVars>
          <dgm:chMax val="0"/>
          <dgm:bulletEnabled val="1"/>
        </dgm:presLayoutVars>
      </dgm:prSet>
      <dgm:spPr/>
      <dgm:t>
        <a:bodyPr/>
        <a:lstStyle/>
        <a:p>
          <a:endParaRPr lang="en-US"/>
        </a:p>
      </dgm:t>
    </dgm:pt>
    <dgm:pt modelId="{B5CC964F-C24E-4D64-872E-855706500D5F}" type="pres">
      <dgm:prSet presAssocID="{5E26FC75-311E-4358-BF73-7A8149EEA383}" presName="negativeSpace" presStyleCnt="0"/>
      <dgm:spPr/>
    </dgm:pt>
    <dgm:pt modelId="{0CE5ED40-ACD1-443E-A76E-B3820E04FEEE}" type="pres">
      <dgm:prSet presAssocID="{5E26FC75-311E-4358-BF73-7A8149EEA383}" presName="childText" presStyleLbl="conFgAcc1" presStyleIdx="1" presStyleCnt="2" custLinFactY="12850" custLinFactNeighborX="1584" custLinFactNeighborY="100000">
        <dgm:presLayoutVars>
          <dgm:bulletEnabled val="1"/>
        </dgm:presLayoutVars>
      </dgm:prSet>
      <dgm:spPr>
        <a:blipFill rotWithShape="0">
          <a:blip xmlns:r="http://schemas.openxmlformats.org/officeDocument/2006/relationships" r:embed="rId1"/>
          <a:stretch>
            <a:fillRect/>
          </a:stretch>
        </a:blipFill>
      </dgm:spPr>
      <dgm:t>
        <a:bodyPr/>
        <a:lstStyle/>
        <a:p>
          <a:endParaRPr lang="en-US"/>
        </a:p>
      </dgm:t>
    </dgm:pt>
  </dgm:ptLst>
  <dgm:cxnLst>
    <dgm:cxn modelId="{5E9109C5-E3E3-4527-BE28-E8ACA8204191}" type="presOf" srcId="{5E26FC75-311E-4358-BF73-7A8149EEA383}" destId="{4689C15C-575E-4C05-A0E0-30F887D537F8}" srcOrd="1" destOrd="0" presId="urn:microsoft.com/office/officeart/2005/8/layout/list1"/>
    <dgm:cxn modelId="{904444AA-A4EB-4EAB-B5D1-DA34785A979F}" type="presOf" srcId="{415A30AE-1071-4690-9E20-66F07295A2A4}" destId="{BB48D294-6430-47F4-8B90-3D74FD2AF7B1}" srcOrd="0" destOrd="0" presId="urn:microsoft.com/office/officeart/2005/8/layout/list1"/>
    <dgm:cxn modelId="{106F4904-76C2-4E23-999D-36753AB5D27A}" srcId="{C719323E-7E73-461E-BD0E-293FF39F2BED}" destId="{5E26FC75-311E-4358-BF73-7A8149EEA383}" srcOrd="1" destOrd="0" parTransId="{9FD825E8-8891-4123-8921-B18058B632F2}" sibTransId="{B255D01C-A515-4E73-9774-C02FB7406902}"/>
    <dgm:cxn modelId="{7B6FA288-9927-40E9-A3AE-5BAD80B07685}" type="presOf" srcId="{C719323E-7E73-461E-BD0E-293FF39F2BED}" destId="{E09563BC-C3DE-4A67-89A3-86C7D435D8A5}" srcOrd="0" destOrd="0" presId="urn:microsoft.com/office/officeart/2005/8/layout/list1"/>
    <dgm:cxn modelId="{B3154AFF-E282-4D51-9C88-FA822D1ED5AF}" type="presOf" srcId="{5E26FC75-311E-4358-BF73-7A8149EEA383}" destId="{BD8A438C-5B38-4745-A92D-5015B4902F91}" srcOrd="0" destOrd="0" presId="urn:microsoft.com/office/officeart/2005/8/layout/list1"/>
    <dgm:cxn modelId="{C556E698-091D-4BD9-8205-F370C4129698}" type="presOf" srcId="{415A30AE-1071-4690-9E20-66F07295A2A4}" destId="{59375BE9-BC32-45AE-A3D7-F09E1024815F}" srcOrd="1" destOrd="0" presId="urn:microsoft.com/office/officeart/2005/8/layout/list1"/>
    <dgm:cxn modelId="{A0146EB0-F282-4F54-B009-A1606373AE90}" srcId="{C719323E-7E73-461E-BD0E-293FF39F2BED}" destId="{415A30AE-1071-4690-9E20-66F07295A2A4}" srcOrd="0" destOrd="0" parTransId="{D6E8520E-7534-4148-AF2E-928B032F0652}" sibTransId="{206A8A22-16F1-452E-8458-0E7A269D0A12}"/>
    <dgm:cxn modelId="{F4918269-6EA9-4809-B319-8DE761A50510}" type="presParOf" srcId="{E09563BC-C3DE-4A67-89A3-86C7D435D8A5}" destId="{49FCFFF4-AED8-4D00-8746-0754005A3B93}" srcOrd="0" destOrd="0" presId="urn:microsoft.com/office/officeart/2005/8/layout/list1"/>
    <dgm:cxn modelId="{2BF11D76-037A-4016-B76D-EF3B67019D30}" type="presParOf" srcId="{49FCFFF4-AED8-4D00-8746-0754005A3B93}" destId="{BB48D294-6430-47F4-8B90-3D74FD2AF7B1}" srcOrd="0" destOrd="0" presId="urn:microsoft.com/office/officeart/2005/8/layout/list1"/>
    <dgm:cxn modelId="{C90C316C-F716-46B8-A054-8E5D8EAB76AC}" type="presParOf" srcId="{49FCFFF4-AED8-4D00-8746-0754005A3B93}" destId="{59375BE9-BC32-45AE-A3D7-F09E1024815F}" srcOrd="1" destOrd="0" presId="urn:microsoft.com/office/officeart/2005/8/layout/list1"/>
    <dgm:cxn modelId="{B5BDBECD-684E-4397-B1B1-37489C35D0EB}" type="presParOf" srcId="{E09563BC-C3DE-4A67-89A3-86C7D435D8A5}" destId="{DEA2AA86-7701-4BCC-8C66-C276F5F2D992}" srcOrd="1" destOrd="0" presId="urn:microsoft.com/office/officeart/2005/8/layout/list1"/>
    <dgm:cxn modelId="{EB5AB6AB-00F8-4576-AD24-EECEDC8D083E}" type="presParOf" srcId="{E09563BC-C3DE-4A67-89A3-86C7D435D8A5}" destId="{7C8C14FE-0F8C-41C5-B375-100474E681A8}" srcOrd="2" destOrd="0" presId="urn:microsoft.com/office/officeart/2005/8/layout/list1"/>
    <dgm:cxn modelId="{03014D99-B279-4908-8A18-DC4EE0E4C89C}" type="presParOf" srcId="{E09563BC-C3DE-4A67-89A3-86C7D435D8A5}" destId="{D418D874-65F8-42F3-A1CA-E749A1680CBE}" srcOrd="3" destOrd="0" presId="urn:microsoft.com/office/officeart/2005/8/layout/list1"/>
    <dgm:cxn modelId="{56B5CF7A-5540-43EC-9434-F2E9717925DB}" type="presParOf" srcId="{E09563BC-C3DE-4A67-89A3-86C7D435D8A5}" destId="{E3C788CC-A0C6-46EC-87C4-6B67345785ED}" srcOrd="4" destOrd="0" presId="urn:microsoft.com/office/officeart/2005/8/layout/list1"/>
    <dgm:cxn modelId="{17B205F8-5DA9-46A3-AB7A-09C6F470A3FA}" type="presParOf" srcId="{E3C788CC-A0C6-46EC-87C4-6B67345785ED}" destId="{BD8A438C-5B38-4745-A92D-5015B4902F91}" srcOrd="0" destOrd="0" presId="urn:microsoft.com/office/officeart/2005/8/layout/list1"/>
    <dgm:cxn modelId="{1DA0EB29-E139-4C5A-BDB2-9C698F4C9E4B}" type="presParOf" srcId="{E3C788CC-A0C6-46EC-87C4-6B67345785ED}" destId="{4689C15C-575E-4C05-A0E0-30F887D537F8}" srcOrd="1" destOrd="0" presId="urn:microsoft.com/office/officeart/2005/8/layout/list1"/>
    <dgm:cxn modelId="{319A5D53-FD22-49F9-B124-58F3FE201674}" type="presParOf" srcId="{E09563BC-C3DE-4A67-89A3-86C7D435D8A5}" destId="{B5CC964F-C24E-4D64-872E-855706500D5F}" srcOrd="5" destOrd="0" presId="urn:microsoft.com/office/officeart/2005/8/layout/list1"/>
    <dgm:cxn modelId="{A519F81F-2F82-42FB-9EFD-479E12F46D85}" type="presParOf" srcId="{E09563BC-C3DE-4A67-89A3-86C7D435D8A5}" destId="{0CE5ED40-ACD1-443E-A76E-B3820E04FEE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C1F9DA-A7D5-4B8D-9B6A-73B9C15A88F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72C0741-E6CC-401D-A248-2A3C4AB9C7EB}">
      <dgm:prSet phldrT="[Text]" custT="1"/>
      <dgm:spPr/>
      <dgm:t>
        <a:bodyPr/>
        <a:lstStyle/>
        <a:p>
          <a:r>
            <a:rPr lang="en-US" sz="2000" dirty="0" err="1" smtClean="0">
              <a:latin typeface="Times New Roman" panose="02020603050405020304" pitchFamily="18" charset="0"/>
              <a:cs typeface="Times New Roman" panose="02020603050405020304" pitchFamily="18" charset="0"/>
            </a:rPr>
            <a:t>Mỹ</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hùng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mạnh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âm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mưu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giới</a:t>
          </a:r>
          <a:endParaRPr lang="en-US" sz="2000" dirty="0">
            <a:latin typeface="Times New Roman" panose="02020603050405020304" pitchFamily="18" charset="0"/>
            <a:cs typeface="Times New Roman" panose="02020603050405020304" pitchFamily="18" charset="0"/>
          </a:endParaRPr>
        </a:p>
      </dgm:t>
    </dgm:pt>
    <dgm:pt modelId="{650B0DA1-E02F-42D8-9EA3-95D2BA4AEC8A}" type="parTrans" cxnId="{316A6FFD-A32A-47B9-8F27-455A09519020}">
      <dgm:prSet/>
      <dgm:spPr/>
      <dgm:t>
        <a:bodyPr/>
        <a:lstStyle/>
        <a:p>
          <a:endParaRPr lang="en-US"/>
        </a:p>
      </dgm:t>
    </dgm:pt>
    <dgm:pt modelId="{101E3732-22EA-4273-B5A2-9B1CA4EA123E}" type="sibTrans" cxnId="{316A6FFD-A32A-47B9-8F27-455A09519020}">
      <dgm:prSet/>
      <dgm:spPr/>
      <dgm:t>
        <a:bodyPr/>
        <a:lstStyle/>
        <a:p>
          <a:endParaRPr lang="en-US"/>
        </a:p>
      </dgm:t>
    </dgm:pt>
    <dgm:pt modelId="{B6723256-9D62-4DD1-AEE7-889325CEEA2C}">
      <dgm:prSet phldrT="[Text]" custT="1"/>
      <dgm:spPr/>
      <dgm:t>
        <a:bodyPr/>
        <a:lstStyle/>
        <a:p>
          <a:r>
            <a:rPr lang="en-US" sz="2000" dirty="0" err="1" smtClean="0">
              <a:latin typeface="Times New Roman" panose="02020603050405020304" pitchFamily="18" charset="0"/>
              <a:cs typeface="Times New Roman" panose="02020603050405020304" pitchFamily="18" charset="0"/>
            </a:rPr>
            <a:t>Thế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lạnh</a:t>
          </a:r>
          <a:endParaRPr lang="en-US" sz="2000" dirty="0">
            <a:latin typeface="Times New Roman" panose="02020603050405020304" pitchFamily="18" charset="0"/>
            <a:cs typeface="Times New Roman" panose="02020603050405020304" pitchFamily="18" charset="0"/>
          </a:endParaRPr>
        </a:p>
      </dgm:t>
    </dgm:pt>
    <dgm:pt modelId="{9C686403-3422-4288-831A-5975D56EB083}" type="parTrans" cxnId="{60BBEC37-5701-4D8B-8A25-65E892005161}">
      <dgm:prSet/>
      <dgm:spPr/>
      <dgm:t>
        <a:bodyPr/>
        <a:lstStyle/>
        <a:p>
          <a:endParaRPr lang="en-US"/>
        </a:p>
      </dgm:t>
    </dgm:pt>
    <dgm:pt modelId="{5293118E-E61F-48AD-AB7C-67171B0DBAD2}" type="sibTrans" cxnId="{60BBEC37-5701-4D8B-8A25-65E892005161}">
      <dgm:prSet/>
      <dgm:spPr/>
      <dgm:t>
        <a:bodyPr/>
        <a:lstStyle/>
        <a:p>
          <a:endParaRPr lang="en-US"/>
        </a:p>
      </dgm:t>
    </dgm:pt>
    <dgm:pt modelId="{8814AB60-134E-4F16-9EDF-36176E1B468D}">
      <dgm:prSet phldrT="[Text]" custT="1"/>
      <dgm:spPr/>
      <dgm:t>
        <a:bodyPr/>
        <a:lstStyle/>
        <a:p>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đồng</a:t>
          </a:r>
          <a:r>
            <a:rPr lang="en-US" sz="2000" dirty="0" smtClean="0">
              <a:latin typeface="Times New Roman" panose="02020603050405020304" pitchFamily="18" charset="0"/>
              <a:cs typeface="Times New Roman" panose="02020603050405020304" pitchFamily="18" charset="0"/>
            </a:rPr>
            <a:t>, chia </a:t>
          </a:r>
          <a:r>
            <a:rPr lang="en-US" sz="2000" dirty="0" err="1" smtClean="0">
              <a:latin typeface="Times New Roman" panose="02020603050405020304" pitchFamily="18" charset="0"/>
              <a:cs typeface="Times New Roman" panose="02020603050405020304" pitchFamily="18" charset="0"/>
            </a:rPr>
            <a:t>rẽ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hội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nghĩa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giữa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Xô</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Quốc</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723211BE-E627-49D4-9B34-920A299CD647}" type="parTrans" cxnId="{44B61C06-C7B8-4557-B7AD-0C3C1FA2B0DE}">
      <dgm:prSet/>
      <dgm:spPr/>
      <dgm:t>
        <a:bodyPr/>
        <a:lstStyle/>
        <a:p>
          <a:endParaRPr lang="en-US"/>
        </a:p>
      </dgm:t>
    </dgm:pt>
    <dgm:pt modelId="{817EC843-0D34-4F0A-9B5B-F192CEEDB8BF}" type="sibTrans" cxnId="{44B61C06-C7B8-4557-B7AD-0C3C1FA2B0DE}">
      <dgm:prSet/>
      <dgm:spPr/>
      <dgm:t>
        <a:bodyPr/>
        <a:lstStyle/>
        <a:p>
          <a:endParaRPr lang="en-US"/>
        </a:p>
      </dgm:t>
    </dgm:pt>
    <dgm:pt modelId="{93706E5B-8DA8-43C0-871A-25F21804CD98}" type="pres">
      <dgm:prSet presAssocID="{02C1F9DA-A7D5-4B8D-9B6A-73B9C15A88F7}" presName="linear" presStyleCnt="0">
        <dgm:presLayoutVars>
          <dgm:dir/>
          <dgm:animLvl val="lvl"/>
          <dgm:resizeHandles val="exact"/>
        </dgm:presLayoutVars>
      </dgm:prSet>
      <dgm:spPr/>
      <dgm:t>
        <a:bodyPr/>
        <a:lstStyle/>
        <a:p>
          <a:endParaRPr lang="en-US"/>
        </a:p>
      </dgm:t>
    </dgm:pt>
    <dgm:pt modelId="{BC951FE9-5941-414A-9028-7A43ECEAE965}" type="pres">
      <dgm:prSet presAssocID="{572C0741-E6CC-401D-A248-2A3C4AB9C7EB}" presName="parentLin" presStyleCnt="0"/>
      <dgm:spPr/>
    </dgm:pt>
    <dgm:pt modelId="{5F990A8C-AAE9-406C-9166-BCE7143FDEF2}" type="pres">
      <dgm:prSet presAssocID="{572C0741-E6CC-401D-A248-2A3C4AB9C7EB}" presName="parentLeftMargin" presStyleLbl="node1" presStyleIdx="0" presStyleCnt="3"/>
      <dgm:spPr/>
      <dgm:t>
        <a:bodyPr/>
        <a:lstStyle/>
        <a:p>
          <a:endParaRPr lang="en-US"/>
        </a:p>
      </dgm:t>
    </dgm:pt>
    <dgm:pt modelId="{B6005FB9-25C7-40A8-9B38-86062867DB1A}" type="pres">
      <dgm:prSet presAssocID="{572C0741-E6CC-401D-A248-2A3C4AB9C7EB}" presName="parentText" presStyleLbl="node1" presStyleIdx="0" presStyleCnt="3">
        <dgm:presLayoutVars>
          <dgm:chMax val="0"/>
          <dgm:bulletEnabled val="1"/>
        </dgm:presLayoutVars>
      </dgm:prSet>
      <dgm:spPr/>
      <dgm:t>
        <a:bodyPr/>
        <a:lstStyle/>
        <a:p>
          <a:endParaRPr lang="en-US"/>
        </a:p>
      </dgm:t>
    </dgm:pt>
    <dgm:pt modelId="{AB71B5F6-8BD3-4409-A2DB-A95785DD78E8}" type="pres">
      <dgm:prSet presAssocID="{572C0741-E6CC-401D-A248-2A3C4AB9C7EB}" presName="negativeSpace" presStyleCnt="0"/>
      <dgm:spPr/>
    </dgm:pt>
    <dgm:pt modelId="{26E09821-E50F-4603-ACDC-31D71E956E02}" type="pres">
      <dgm:prSet presAssocID="{572C0741-E6CC-401D-A248-2A3C4AB9C7EB}" presName="childText" presStyleLbl="conFgAcc1" presStyleIdx="0" presStyleCnt="3">
        <dgm:presLayoutVars>
          <dgm:bulletEnabled val="1"/>
        </dgm:presLayoutVars>
      </dgm:prSet>
      <dgm:spPr/>
    </dgm:pt>
    <dgm:pt modelId="{24DC8B3E-6148-4508-8C01-9552D7996A2B}" type="pres">
      <dgm:prSet presAssocID="{101E3732-22EA-4273-B5A2-9B1CA4EA123E}" presName="spaceBetweenRectangles" presStyleCnt="0"/>
      <dgm:spPr/>
    </dgm:pt>
    <dgm:pt modelId="{28E57D83-CDB0-410D-9F80-34AFBCF07240}" type="pres">
      <dgm:prSet presAssocID="{B6723256-9D62-4DD1-AEE7-889325CEEA2C}" presName="parentLin" presStyleCnt="0"/>
      <dgm:spPr/>
    </dgm:pt>
    <dgm:pt modelId="{AD9B314B-3951-4D72-80FB-8C6B39F67D83}" type="pres">
      <dgm:prSet presAssocID="{B6723256-9D62-4DD1-AEE7-889325CEEA2C}" presName="parentLeftMargin" presStyleLbl="node1" presStyleIdx="0" presStyleCnt="3"/>
      <dgm:spPr/>
      <dgm:t>
        <a:bodyPr/>
        <a:lstStyle/>
        <a:p>
          <a:endParaRPr lang="en-US"/>
        </a:p>
      </dgm:t>
    </dgm:pt>
    <dgm:pt modelId="{A3308625-A549-4AEF-A978-2E1EC313A43C}" type="pres">
      <dgm:prSet presAssocID="{B6723256-9D62-4DD1-AEE7-889325CEEA2C}" presName="parentText" presStyleLbl="node1" presStyleIdx="1" presStyleCnt="3" custLinFactNeighborX="2262" custLinFactNeighborY="-3135">
        <dgm:presLayoutVars>
          <dgm:chMax val="0"/>
          <dgm:bulletEnabled val="1"/>
        </dgm:presLayoutVars>
      </dgm:prSet>
      <dgm:spPr/>
      <dgm:t>
        <a:bodyPr/>
        <a:lstStyle/>
        <a:p>
          <a:endParaRPr lang="en-US"/>
        </a:p>
      </dgm:t>
    </dgm:pt>
    <dgm:pt modelId="{298D79B6-DEB2-442B-BB65-42A1E298D167}" type="pres">
      <dgm:prSet presAssocID="{B6723256-9D62-4DD1-AEE7-889325CEEA2C}" presName="negativeSpace" presStyleCnt="0"/>
      <dgm:spPr/>
    </dgm:pt>
    <dgm:pt modelId="{DE6830AD-AAB2-45A7-87EE-1F12EE41913C}" type="pres">
      <dgm:prSet presAssocID="{B6723256-9D62-4DD1-AEE7-889325CEEA2C}" presName="childText" presStyleLbl="conFgAcc1" presStyleIdx="1" presStyleCnt="3">
        <dgm:presLayoutVars>
          <dgm:bulletEnabled val="1"/>
        </dgm:presLayoutVars>
      </dgm:prSet>
      <dgm:spPr/>
      <dgm:t>
        <a:bodyPr/>
        <a:lstStyle/>
        <a:p>
          <a:endParaRPr lang="en-US"/>
        </a:p>
      </dgm:t>
    </dgm:pt>
    <dgm:pt modelId="{3B8A9B07-94B3-41A8-ABFB-5895FE99E2F0}" type="pres">
      <dgm:prSet presAssocID="{5293118E-E61F-48AD-AB7C-67171B0DBAD2}" presName="spaceBetweenRectangles" presStyleCnt="0"/>
      <dgm:spPr/>
    </dgm:pt>
    <dgm:pt modelId="{1B9AA8B8-E259-46BA-B0C3-43344F95E2D5}" type="pres">
      <dgm:prSet presAssocID="{8814AB60-134E-4F16-9EDF-36176E1B468D}" presName="parentLin" presStyleCnt="0"/>
      <dgm:spPr/>
    </dgm:pt>
    <dgm:pt modelId="{B63083C4-BED9-44AF-B519-71D47B3CF401}" type="pres">
      <dgm:prSet presAssocID="{8814AB60-134E-4F16-9EDF-36176E1B468D}" presName="parentLeftMargin" presStyleLbl="node1" presStyleIdx="1" presStyleCnt="3"/>
      <dgm:spPr/>
      <dgm:t>
        <a:bodyPr/>
        <a:lstStyle/>
        <a:p>
          <a:endParaRPr lang="en-US"/>
        </a:p>
      </dgm:t>
    </dgm:pt>
    <dgm:pt modelId="{1FCED234-3130-4B23-BA2B-F67BC470FCD3}" type="pres">
      <dgm:prSet presAssocID="{8814AB60-134E-4F16-9EDF-36176E1B468D}" presName="parentText" presStyleLbl="node1" presStyleIdx="2" presStyleCnt="3">
        <dgm:presLayoutVars>
          <dgm:chMax val="0"/>
          <dgm:bulletEnabled val="1"/>
        </dgm:presLayoutVars>
      </dgm:prSet>
      <dgm:spPr/>
      <dgm:t>
        <a:bodyPr/>
        <a:lstStyle/>
        <a:p>
          <a:endParaRPr lang="en-US"/>
        </a:p>
      </dgm:t>
    </dgm:pt>
    <dgm:pt modelId="{2163F656-8259-4066-A484-3ADA02193522}" type="pres">
      <dgm:prSet presAssocID="{8814AB60-134E-4F16-9EDF-36176E1B468D}" presName="negativeSpace" presStyleCnt="0"/>
      <dgm:spPr/>
    </dgm:pt>
    <dgm:pt modelId="{15C0643A-FB47-4BC3-A42D-3312200084B3}" type="pres">
      <dgm:prSet presAssocID="{8814AB60-134E-4F16-9EDF-36176E1B468D}" presName="childText" presStyleLbl="conFgAcc1" presStyleIdx="2" presStyleCnt="3">
        <dgm:presLayoutVars>
          <dgm:bulletEnabled val="1"/>
        </dgm:presLayoutVars>
      </dgm:prSet>
      <dgm:spPr/>
    </dgm:pt>
  </dgm:ptLst>
  <dgm:cxnLst>
    <dgm:cxn modelId="{44B61C06-C7B8-4557-B7AD-0C3C1FA2B0DE}" srcId="{02C1F9DA-A7D5-4B8D-9B6A-73B9C15A88F7}" destId="{8814AB60-134E-4F16-9EDF-36176E1B468D}" srcOrd="2" destOrd="0" parTransId="{723211BE-E627-49D4-9B34-920A299CD647}" sibTransId="{817EC843-0D34-4F0A-9B5B-F192CEEDB8BF}"/>
    <dgm:cxn modelId="{F007741A-EC0E-4D38-8006-0145785CD515}" type="presOf" srcId="{572C0741-E6CC-401D-A248-2A3C4AB9C7EB}" destId="{5F990A8C-AAE9-406C-9166-BCE7143FDEF2}" srcOrd="0" destOrd="0" presId="urn:microsoft.com/office/officeart/2005/8/layout/list1"/>
    <dgm:cxn modelId="{CFC70B75-9D26-46B4-93C9-7F8D5E323A1B}" type="presOf" srcId="{572C0741-E6CC-401D-A248-2A3C4AB9C7EB}" destId="{B6005FB9-25C7-40A8-9B38-86062867DB1A}" srcOrd="1" destOrd="0" presId="urn:microsoft.com/office/officeart/2005/8/layout/list1"/>
    <dgm:cxn modelId="{2BBE8E10-C5D3-48D0-88B8-B05B4CAD72E6}" type="presOf" srcId="{B6723256-9D62-4DD1-AEE7-889325CEEA2C}" destId="{A3308625-A549-4AEF-A978-2E1EC313A43C}" srcOrd="1" destOrd="0" presId="urn:microsoft.com/office/officeart/2005/8/layout/list1"/>
    <dgm:cxn modelId="{316A6FFD-A32A-47B9-8F27-455A09519020}" srcId="{02C1F9DA-A7D5-4B8D-9B6A-73B9C15A88F7}" destId="{572C0741-E6CC-401D-A248-2A3C4AB9C7EB}" srcOrd="0" destOrd="0" parTransId="{650B0DA1-E02F-42D8-9EA3-95D2BA4AEC8A}" sibTransId="{101E3732-22EA-4273-B5A2-9B1CA4EA123E}"/>
    <dgm:cxn modelId="{E643B56C-C83B-417C-8B67-7FC4458B2402}" type="presOf" srcId="{8814AB60-134E-4F16-9EDF-36176E1B468D}" destId="{1FCED234-3130-4B23-BA2B-F67BC470FCD3}" srcOrd="1" destOrd="0" presId="urn:microsoft.com/office/officeart/2005/8/layout/list1"/>
    <dgm:cxn modelId="{6ACC2E98-6D3E-4AB5-8817-D10FE020CD68}" type="presOf" srcId="{8814AB60-134E-4F16-9EDF-36176E1B468D}" destId="{B63083C4-BED9-44AF-B519-71D47B3CF401}" srcOrd="0" destOrd="0" presId="urn:microsoft.com/office/officeart/2005/8/layout/list1"/>
    <dgm:cxn modelId="{60BBEC37-5701-4D8B-8A25-65E892005161}" srcId="{02C1F9DA-A7D5-4B8D-9B6A-73B9C15A88F7}" destId="{B6723256-9D62-4DD1-AEE7-889325CEEA2C}" srcOrd="1" destOrd="0" parTransId="{9C686403-3422-4288-831A-5975D56EB083}" sibTransId="{5293118E-E61F-48AD-AB7C-67171B0DBAD2}"/>
    <dgm:cxn modelId="{99B9C48A-7A99-43D1-AD59-5E7ED2AB69EC}" type="presOf" srcId="{02C1F9DA-A7D5-4B8D-9B6A-73B9C15A88F7}" destId="{93706E5B-8DA8-43C0-871A-25F21804CD98}" srcOrd="0" destOrd="0" presId="urn:microsoft.com/office/officeart/2005/8/layout/list1"/>
    <dgm:cxn modelId="{2318D68A-8BB1-4494-B534-B8526F12B49A}" type="presOf" srcId="{B6723256-9D62-4DD1-AEE7-889325CEEA2C}" destId="{AD9B314B-3951-4D72-80FB-8C6B39F67D83}" srcOrd="0" destOrd="0" presId="urn:microsoft.com/office/officeart/2005/8/layout/list1"/>
    <dgm:cxn modelId="{792C28F9-EB9C-411E-AAFD-CB7746786A8B}" type="presParOf" srcId="{93706E5B-8DA8-43C0-871A-25F21804CD98}" destId="{BC951FE9-5941-414A-9028-7A43ECEAE965}" srcOrd="0" destOrd="0" presId="urn:microsoft.com/office/officeart/2005/8/layout/list1"/>
    <dgm:cxn modelId="{7905E88D-F83D-450A-947E-FFCE63A5D768}" type="presParOf" srcId="{BC951FE9-5941-414A-9028-7A43ECEAE965}" destId="{5F990A8C-AAE9-406C-9166-BCE7143FDEF2}" srcOrd="0" destOrd="0" presId="urn:microsoft.com/office/officeart/2005/8/layout/list1"/>
    <dgm:cxn modelId="{E885B903-AF57-46E4-AB15-DB64F2A1E404}" type="presParOf" srcId="{BC951FE9-5941-414A-9028-7A43ECEAE965}" destId="{B6005FB9-25C7-40A8-9B38-86062867DB1A}" srcOrd="1" destOrd="0" presId="urn:microsoft.com/office/officeart/2005/8/layout/list1"/>
    <dgm:cxn modelId="{8B887350-7BFE-4789-9BE6-292897CF9FEE}" type="presParOf" srcId="{93706E5B-8DA8-43C0-871A-25F21804CD98}" destId="{AB71B5F6-8BD3-4409-A2DB-A95785DD78E8}" srcOrd="1" destOrd="0" presId="urn:microsoft.com/office/officeart/2005/8/layout/list1"/>
    <dgm:cxn modelId="{5331CB2E-93A7-44CC-AC73-49AE5E95EC0E}" type="presParOf" srcId="{93706E5B-8DA8-43C0-871A-25F21804CD98}" destId="{26E09821-E50F-4603-ACDC-31D71E956E02}" srcOrd="2" destOrd="0" presId="urn:microsoft.com/office/officeart/2005/8/layout/list1"/>
    <dgm:cxn modelId="{D907AED6-58D1-40D3-87C8-764D8CEC3904}" type="presParOf" srcId="{93706E5B-8DA8-43C0-871A-25F21804CD98}" destId="{24DC8B3E-6148-4508-8C01-9552D7996A2B}" srcOrd="3" destOrd="0" presId="urn:microsoft.com/office/officeart/2005/8/layout/list1"/>
    <dgm:cxn modelId="{A2743C9A-CD59-4320-B5ED-A6ABF20F1AE5}" type="presParOf" srcId="{93706E5B-8DA8-43C0-871A-25F21804CD98}" destId="{28E57D83-CDB0-410D-9F80-34AFBCF07240}" srcOrd="4" destOrd="0" presId="urn:microsoft.com/office/officeart/2005/8/layout/list1"/>
    <dgm:cxn modelId="{BAF59ED6-B196-4583-8831-5F9FF0A3EEBE}" type="presParOf" srcId="{28E57D83-CDB0-410D-9F80-34AFBCF07240}" destId="{AD9B314B-3951-4D72-80FB-8C6B39F67D83}" srcOrd="0" destOrd="0" presId="urn:microsoft.com/office/officeart/2005/8/layout/list1"/>
    <dgm:cxn modelId="{1FCB219B-22C8-4B0E-A38E-626C0243CDD8}" type="presParOf" srcId="{28E57D83-CDB0-410D-9F80-34AFBCF07240}" destId="{A3308625-A549-4AEF-A978-2E1EC313A43C}" srcOrd="1" destOrd="0" presId="urn:microsoft.com/office/officeart/2005/8/layout/list1"/>
    <dgm:cxn modelId="{1034A194-C226-4347-B924-59E263A2DC60}" type="presParOf" srcId="{93706E5B-8DA8-43C0-871A-25F21804CD98}" destId="{298D79B6-DEB2-442B-BB65-42A1E298D167}" srcOrd="5" destOrd="0" presId="urn:microsoft.com/office/officeart/2005/8/layout/list1"/>
    <dgm:cxn modelId="{97F86CCD-C23E-4D24-B078-0E90305569CE}" type="presParOf" srcId="{93706E5B-8DA8-43C0-871A-25F21804CD98}" destId="{DE6830AD-AAB2-45A7-87EE-1F12EE41913C}" srcOrd="6" destOrd="0" presId="urn:microsoft.com/office/officeart/2005/8/layout/list1"/>
    <dgm:cxn modelId="{A49A20B0-4015-40B2-A4DB-936C6C8E9952}" type="presParOf" srcId="{93706E5B-8DA8-43C0-871A-25F21804CD98}" destId="{3B8A9B07-94B3-41A8-ABFB-5895FE99E2F0}" srcOrd="7" destOrd="0" presId="urn:microsoft.com/office/officeart/2005/8/layout/list1"/>
    <dgm:cxn modelId="{16AAE7F2-2CBD-4500-83E8-2A063621D431}" type="presParOf" srcId="{93706E5B-8DA8-43C0-871A-25F21804CD98}" destId="{1B9AA8B8-E259-46BA-B0C3-43344F95E2D5}" srcOrd="8" destOrd="0" presId="urn:microsoft.com/office/officeart/2005/8/layout/list1"/>
    <dgm:cxn modelId="{C2462752-CC15-4B56-92F3-AE50CF51407C}" type="presParOf" srcId="{1B9AA8B8-E259-46BA-B0C3-43344F95E2D5}" destId="{B63083C4-BED9-44AF-B519-71D47B3CF401}" srcOrd="0" destOrd="0" presId="urn:microsoft.com/office/officeart/2005/8/layout/list1"/>
    <dgm:cxn modelId="{D9293720-4DD0-45F0-AE1D-DF812AED4C6F}" type="presParOf" srcId="{1B9AA8B8-E259-46BA-B0C3-43344F95E2D5}" destId="{1FCED234-3130-4B23-BA2B-F67BC470FCD3}" srcOrd="1" destOrd="0" presId="urn:microsoft.com/office/officeart/2005/8/layout/list1"/>
    <dgm:cxn modelId="{157BC093-FA3D-404A-9A79-387B2D77D203}" type="presParOf" srcId="{93706E5B-8DA8-43C0-871A-25F21804CD98}" destId="{2163F656-8259-4066-A484-3ADA02193522}" srcOrd="9" destOrd="0" presId="urn:microsoft.com/office/officeart/2005/8/layout/list1"/>
    <dgm:cxn modelId="{B6CE3CC8-8A9D-4CB6-98CA-464A7DF42930}" type="presParOf" srcId="{93706E5B-8DA8-43C0-871A-25F21804CD98}" destId="{15C0643A-FB47-4BC3-A42D-3312200084B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EE4D98-48AC-4EE3-A817-19693F1FE5E4}" type="doc">
      <dgm:prSet loTypeId="urn:microsoft.com/office/officeart/2005/8/layout/equation2" loCatId="relationship" qsTypeId="urn:microsoft.com/office/officeart/2005/8/quickstyle/simple1" qsCatId="simple" csTypeId="urn:microsoft.com/office/officeart/2005/8/colors/accent3_2" csCatId="accent3" phldr="1"/>
      <dgm:spPr/>
    </dgm:pt>
    <dgm:pt modelId="{DD28F524-195E-40BD-8A11-D3F4B65DAB49}">
      <dgm:prSet phldrT="[Text]"/>
      <dgm:spPr/>
      <dgm:t>
        <a:bodyPr/>
        <a:lstStyle/>
        <a:p>
          <a:r>
            <a:rPr lang="en-US" dirty="0" err="1" smtClean="0"/>
            <a:t>Thuận</a:t>
          </a:r>
          <a:r>
            <a:rPr lang="en-US" dirty="0" smtClean="0"/>
            <a:t> </a:t>
          </a:r>
          <a:r>
            <a:rPr lang="en-US" dirty="0" err="1" smtClean="0"/>
            <a:t>lợi</a:t>
          </a:r>
          <a:endParaRPr lang="en-US" dirty="0"/>
        </a:p>
      </dgm:t>
    </dgm:pt>
    <dgm:pt modelId="{CCC6425A-D2CB-49F2-A797-C6CC0944A447}" type="parTrans" cxnId="{34D48B29-8403-4041-9B73-75E1F23FDB30}">
      <dgm:prSet/>
      <dgm:spPr/>
      <dgm:t>
        <a:bodyPr/>
        <a:lstStyle/>
        <a:p>
          <a:endParaRPr lang="en-US"/>
        </a:p>
      </dgm:t>
    </dgm:pt>
    <dgm:pt modelId="{D3995834-AADC-469E-B9F9-63324F7C541A}" type="sibTrans" cxnId="{34D48B29-8403-4041-9B73-75E1F23FDB30}">
      <dgm:prSet/>
      <dgm:spPr/>
      <dgm:t>
        <a:bodyPr/>
        <a:lstStyle/>
        <a:p>
          <a:endParaRPr lang="en-US"/>
        </a:p>
      </dgm:t>
    </dgm:pt>
    <dgm:pt modelId="{2A01027B-EB1D-4E44-AB98-D46E872ADC70}">
      <dgm:prSet phldrT="[Text]"/>
      <dgm:spPr/>
      <dgm:t>
        <a:bodyPr/>
        <a:lstStyle/>
        <a:p>
          <a:r>
            <a:rPr lang="en-US" dirty="0" err="1" smtClean="0"/>
            <a:t>Khó</a:t>
          </a:r>
          <a:r>
            <a:rPr lang="en-US" dirty="0" smtClean="0"/>
            <a:t> </a:t>
          </a:r>
          <a:r>
            <a:rPr lang="en-US" dirty="0" err="1" smtClean="0"/>
            <a:t>khăn</a:t>
          </a:r>
          <a:endParaRPr lang="en-US" dirty="0"/>
        </a:p>
      </dgm:t>
    </dgm:pt>
    <dgm:pt modelId="{3ACE96D1-9090-4285-8FD3-29C59BAE4C0E}" type="parTrans" cxnId="{075C2BDE-29E3-42F9-AC0B-07198EEE9CD6}">
      <dgm:prSet/>
      <dgm:spPr/>
      <dgm:t>
        <a:bodyPr/>
        <a:lstStyle/>
        <a:p>
          <a:endParaRPr lang="en-US"/>
        </a:p>
      </dgm:t>
    </dgm:pt>
    <dgm:pt modelId="{5F5852CE-15AA-454B-A2B9-F306F0E5825F}" type="sibTrans" cxnId="{075C2BDE-29E3-42F9-AC0B-07198EEE9CD6}">
      <dgm:prSet/>
      <dgm:spPr/>
      <dgm:t>
        <a:bodyPr/>
        <a:lstStyle/>
        <a:p>
          <a:endParaRPr lang="en-US"/>
        </a:p>
      </dgm:t>
    </dgm:pt>
    <dgm:pt modelId="{5B4862F4-91F5-4371-B431-6926479A8D28}">
      <dgm:prSet phldrT="[Text]"/>
      <dgm:spPr/>
      <dgm:t>
        <a:bodyPr/>
        <a:lstStyle/>
        <a:p>
          <a:r>
            <a:rPr lang="en-US" i="1" dirty="0" err="1" smtClean="0">
              <a:latin typeface="Times New Roman" panose="02020603050405020304" pitchFamily="18" charset="0"/>
              <a:ea typeface="Calibri" panose="020F0502020204030204" pitchFamily="34" charset="0"/>
            </a:rPr>
            <a:t>Đảng</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chủ</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trương</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đưa</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miền</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Bắc</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quá</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độ</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lên</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chủ</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nghĩa</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xã</a:t>
          </a:r>
          <a:r>
            <a:rPr lang="en-US" i="1" dirty="0" smtClean="0">
              <a:latin typeface="Times New Roman" panose="02020603050405020304" pitchFamily="18" charset="0"/>
              <a:ea typeface="Calibri" panose="020F0502020204030204" pitchFamily="34" charset="0"/>
            </a:rPr>
            <a:t> </a:t>
          </a:r>
          <a:r>
            <a:rPr lang="en-US" i="1" dirty="0" err="1" smtClean="0">
              <a:latin typeface="Times New Roman" panose="02020603050405020304" pitchFamily="18" charset="0"/>
              <a:ea typeface="Calibri" panose="020F0502020204030204" pitchFamily="34" charset="0"/>
            </a:rPr>
            <a:t>hội</a:t>
          </a:r>
          <a:endParaRPr lang="en-US" dirty="0"/>
        </a:p>
      </dgm:t>
    </dgm:pt>
    <dgm:pt modelId="{88882242-F965-45DD-A8A6-B09F6B3442B4}" type="parTrans" cxnId="{7E861653-7ECB-4BEF-A978-7934E7FDB55B}">
      <dgm:prSet/>
      <dgm:spPr/>
      <dgm:t>
        <a:bodyPr/>
        <a:lstStyle/>
        <a:p>
          <a:endParaRPr lang="en-US"/>
        </a:p>
      </dgm:t>
    </dgm:pt>
    <dgm:pt modelId="{F48B5F47-BDCF-403C-A002-A9BE7B187291}" type="sibTrans" cxnId="{7E861653-7ECB-4BEF-A978-7934E7FDB55B}">
      <dgm:prSet/>
      <dgm:spPr/>
      <dgm:t>
        <a:bodyPr/>
        <a:lstStyle/>
        <a:p>
          <a:endParaRPr lang="en-US"/>
        </a:p>
      </dgm:t>
    </dgm:pt>
    <dgm:pt modelId="{173BB024-8871-4F3A-907F-D3919AD9ACFC}" type="pres">
      <dgm:prSet presAssocID="{3AEE4D98-48AC-4EE3-A817-19693F1FE5E4}" presName="Name0" presStyleCnt="0">
        <dgm:presLayoutVars>
          <dgm:dir/>
          <dgm:resizeHandles val="exact"/>
        </dgm:presLayoutVars>
      </dgm:prSet>
      <dgm:spPr/>
    </dgm:pt>
    <dgm:pt modelId="{72276846-1AC3-4BFF-BBB5-7F56E96B6584}" type="pres">
      <dgm:prSet presAssocID="{3AEE4D98-48AC-4EE3-A817-19693F1FE5E4}" presName="vNodes" presStyleCnt="0"/>
      <dgm:spPr/>
    </dgm:pt>
    <dgm:pt modelId="{79A2A20F-5C50-4EFE-8FBD-62D795E8EDF7}" type="pres">
      <dgm:prSet presAssocID="{DD28F524-195E-40BD-8A11-D3F4B65DAB49}" presName="node" presStyleLbl="node1" presStyleIdx="0" presStyleCnt="3">
        <dgm:presLayoutVars>
          <dgm:bulletEnabled val="1"/>
        </dgm:presLayoutVars>
      </dgm:prSet>
      <dgm:spPr/>
      <dgm:t>
        <a:bodyPr/>
        <a:lstStyle/>
        <a:p>
          <a:endParaRPr lang="en-US"/>
        </a:p>
      </dgm:t>
    </dgm:pt>
    <dgm:pt modelId="{5A5CEE11-2F9F-4F19-92E4-5CD98ED9DFED}" type="pres">
      <dgm:prSet presAssocID="{D3995834-AADC-469E-B9F9-63324F7C541A}" presName="spacerT" presStyleCnt="0"/>
      <dgm:spPr/>
    </dgm:pt>
    <dgm:pt modelId="{6AB89395-3BE0-4B02-96B3-F345ED1886D5}" type="pres">
      <dgm:prSet presAssocID="{D3995834-AADC-469E-B9F9-63324F7C541A}" presName="sibTrans" presStyleLbl="sibTrans2D1" presStyleIdx="0" presStyleCnt="2"/>
      <dgm:spPr/>
      <dgm:t>
        <a:bodyPr/>
        <a:lstStyle/>
        <a:p>
          <a:endParaRPr lang="en-US"/>
        </a:p>
      </dgm:t>
    </dgm:pt>
    <dgm:pt modelId="{37C87EF7-4F9F-4FD2-92AF-A194D910DB9B}" type="pres">
      <dgm:prSet presAssocID="{D3995834-AADC-469E-B9F9-63324F7C541A}" presName="spacerB" presStyleCnt="0"/>
      <dgm:spPr/>
    </dgm:pt>
    <dgm:pt modelId="{D5D80445-2F3B-444C-A2D7-3037ECA64AD5}" type="pres">
      <dgm:prSet presAssocID="{2A01027B-EB1D-4E44-AB98-D46E872ADC70}" presName="node" presStyleLbl="node1" presStyleIdx="1" presStyleCnt="3">
        <dgm:presLayoutVars>
          <dgm:bulletEnabled val="1"/>
        </dgm:presLayoutVars>
      </dgm:prSet>
      <dgm:spPr/>
      <dgm:t>
        <a:bodyPr/>
        <a:lstStyle/>
        <a:p>
          <a:endParaRPr lang="en-US"/>
        </a:p>
      </dgm:t>
    </dgm:pt>
    <dgm:pt modelId="{F5C12BC2-D839-4506-BDA5-C852841C8ADE}" type="pres">
      <dgm:prSet presAssocID="{3AEE4D98-48AC-4EE3-A817-19693F1FE5E4}" presName="sibTransLast" presStyleLbl="sibTrans2D1" presStyleIdx="1" presStyleCnt="2"/>
      <dgm:spPr/>
      <dgm:t>
        <a:bodyPr/>
        <a:lstStyle/>
        <a:p>
          <a:endParaRPr lang="en-US"/>
        </a:p>
      </dgm:t>
    </dgm:pt>
    <dgm:pt modelId="{D163D592-DF5F-43D7-A176-3F45321F9190}" type="pres">
      <dgm:prSet presAssocID="{3AEE4D98-48AC-4EE3-A817-19693F1FE5E4}" presName="connectorText" presStyleLbl="sibTrans2D1" presStyleIdx="1" presStyleCnt="2"/>
      <dgm:spPr/>
      <dgm:t>
        <a:bodyPr/>
        <a:lstStyle/>
        <a:p>
          <a:endParaRPr lang="en-US"/>
        </a:p>
      </dgm:t>
    </dgm:pt>
    <dgm:pt modelId="{2647449E-B171-4A21-A11C-609BE5C93E78}" type="pres">
      <dgm:prSet presAssocID="{3AEE4D98-48AC-4EE3-A817-19693F1FE5E4}" presName="lastNode" presStyleLbl="node1" presStyleIdx="2" presStyleCnt="3">
        <dgm:presLayoutVars>
          <dgm:bulletEnabled val="1"/>
        </dgm:presLayoutVars>
      </dgm:prSet>
      <dgm:spPr/>
      <dgm:t>
        <a:bodyPr/>
        <a:lstStyle/>
        <a:p>
          <a:endParaRPr lang="en-US"/>
        </a:p>
      </dgm:t>
    </dgm:pt>
  </dgm:ptLst>
  <dgm:cxnLst>
    <dgm:cxn modelId="{704013D1-1C5C-4499-B3E4-5552EB943F24}" type="presOf" srcId="{5F5852CE-15AA-454B-A2B9-F306F0E5825F}" destId="{D163D592-DF5F-43D7-A176-3F45321F9190}" srcOrd="1" destOrd="0" presId="urn:microsoft.com/office/officeart/2005/8/layout/equation2"/>
    <dgm:cxn modelId="{BCC7A893-8C66-4CA9-9881-7508A9F0BD7D}" type="presOf" srcId="{5B4862F4-91F5-4371-B431-6926479A8D28}" destId="{2647449E-B171-4A21-A11C-609BE5C93E78}" srcOrd="0" destOrd="0" presId="urn:microsoft.com/office/officeart/2005/8/layout/equation2"/>
    <dgm:cxn modelId="{323CD87E-9CBE-47E1-A02E-16BDE8985BA0}" type="presOf" srcId="{5F5852CE-15AA-454B-A2B9-F306F0E5825F}" destId="{F5C12BC2-D839-4506-BDA5-C852841C8ADE}" srcOrd="0" destOrd="0" presId="urn:microsoft.com/office/officeart/2005/8/layout/equation2"/>
    <dgm:cxn modelId="{075C2BDE-29E3-42F9-AC0B-07198EEE9CD6}" srcId="{3AEE4D98-48AC-4EE3-A817-19693F1FE5E4}" destId="{2A01027B-EB1D-4E44-AB98-D46E872ADC70}" srcOrd="1" destOrd="0" parTransId="{3ACE96D1-9090-4285-8FD3-29C59BAE4C0E}" sibTransId="{5F5852CE-15AA-454B-A2B9-F306F0E5825F}"/>
    <dgm:cxn modelId="{34D48B29-8403-4041-9B73-75E1F23FDB30}" srcId="{3AEE4D98-48AC-4EE3-A817-19693F1FE5E4}" destId="{DD28F524-195E-40BD-8A11-D3F4B65DAB49}" srcOrd="0" destOrd="0" parTransId="{CCC6425A-D2CB-49F2-A797-C6CC0944A447}" sibTransId="{D3995834-AADC-469E-B9F9-63324F7C541A}"/>
    <dgm:cxn modelId="{835CC4C2-DDF5-4079-B320-E119D9BDD865}" type="presOf" srcId="{DD28F524-195E-40BD-8A11-D3F4B65DAB49}" destId="{79A2A20F-5C50-4EFE-8FBD-62D795E8EDF7}" srcOrd="0" destOrd="0" presId="urn:microsoft.com/office/officeart/2005/8/layout/equation2"/>
    <dgm:cxn modelId="{A9290D23-6B4C-4A6A-9B5E-D7AD1F29E4F6}" type="presOf" srcId="{3AEE4D98-48AC-4EE3-A817-19693F1FE5E4}" destId="{173BB024-8871-4F3A-907F-D3919AD9ACFC}" srcOrd="0" destOrd="0" presId="urn:microsoft.com/office/officeart/2005/8/layout/equation2"/>
    <dgm:cxn modelId="{63B402E8-2512-493E-96E6-7BD38ED64450}" type="presOf" srcId="{2A01027B-EB1D-4E44-AB98-D46E872ADC70}" destId="{D5D80445-2F3B-444C-A2D7-3037ECA64AD5}" srcOrd="0" destOrd="0" presId="urn:microsoft.com/office/officeart/2005/8/layout/equation2"/>
    <dgm:cxn modelId="{E81C49F3-3550-4732-A3C8-38BD16FFA048}" type="presOf" srcId="{D3995834-AADC-469E-B9F9-63324F7C541A}" destId="{6AB89395-3BE0-4B02-96B3-F345ED1886D5}" srcOrd="0" destOrd="0" presId="urn:microsoft.com/office/officeart/2005/8/layout/equation2"/>
    <dgm:cxn modelId="{7E861653-7ECB-4BEF-A978-7934E7FDB55B}" srcId="{3AEE4D98-48AC-4EE3-A817-19693F1FE5E4}" destId="{5B4862F4-91F5-4371-B431-6926479A8D28}" srcOrd="2" destOrd="0" parTransId="{88882242-F965-45DD-A8A6-B09F6B3442B4}" sibTransId="{F48B5F47-BDCF-403C-A002-A9BE7B187291}"/>
    <dgm:cxn modelId="{22E2B495-399A-4A3C-A036-33048A3FE214}" type="presParOf" srcId="{173BB024-8871-4F3A-907F-D3919AD9ACFC}" destId="{72276846-1AC3-4BFF-BBB5-7F56E96B6584}" srcOrd="0" destOrd="0" presId="urn:microsoft.com/office/officeart/2005/8/layout/equation2"/>
    <dgm:cxn modelId="{A9506EC4-EE72-4524-ACCD-0AC8A599C2A4}" type="presParOf" srcId="{72276846-1AC3-4BFF-BBB5-7F56E96B6584}" destId="{79A2A20F-5C50-4EFE-8FBD-62D795E8EDF7}" srcOrd="0" destOrd="0" presId="urn:microsoft.com/office/officeart/2005/8/layout/equation2"/>
    <dgm:cxn modelId="{F7C1869F-70D2-41C0-A84C-D5F8D93B37AF}" type="presParOf" srcId="{72276846-1AC3-4BFF-BBB5-7F56E96B6584}" destId="{5A5CEE11-2F9F-4F19-92E4-5CD98ED9DFED}" srcOrd="1" destOrd="0" presId="urn:microsoft.com/office/officeart/2005/8/layout/equation2"/>
    <dgm:cxn modelId="{73E9C6F8-B350-438A-A46D-F49F8ACA1538}" type="presParOf" srcId="{72276846-1AC3-4BFF-BBB5-7F56E96B6584}" destId="{6AB89395-3BE0-4B02-96B3-F345ED1886D5}" srcOrd="2" destOrd="0" presId="urn:microsoft.com/office/officeart/2005/8/layout/equation2"/>
    <dgm:cxn modelId="{03635CA8-2BE2-4E02-AE91-4C3C6A3AAD95}" type="presParOf" srcId="{72276846-1AC3-4BFF-BBB5-7F56E96B6584}" destId="{37C87EF7-4F9F-4FD2-92AF-A194D910DB9B}" srcOrd="3" destOrd="0" presId="urn:microsoft.com/office/officeart/2005/8/layout/equation2"/>
    <dgm:cxn modelId="{71C07C41-CDB0-415F-B6A9-0F5FEC91697D}" type="presParOf" srcId="{72276846-1AC3-4BFF-BBB5-7F56E96B6584}" destId="{D5D80445-2F3B-444C-A2D7-3037ECA64AD5}" srcOrd="4" destOrd="0" presId="urn:microsoft.com/office/officeart/2005/8/layout/equation2"/>
    <dgm:cxn modelId="{9EBCEBFB-15C6-4CD3-BBA8-3A600F0B723F}" type="presParOf" srcId="{173BB024-8871-4F3A-907F-D3919AD9ACFC}" destId="{F5C12BC2-D839-4506-BDA5-C852841C8ADE}" srcOrd="1" destOrd="0" presId="urn:microsoft.com/office/officeart/2005/8/layout/equation2"/>
    <dgm:cxn modelId="{0A941F6D-2BCA-4B0B-8979-1FEAF77E4527}" type="presParOf" srcId="{F5C12BC2-D839-4506-BDA5-C852841C8ADE}" destId="{D163D592-DF5F-43D7-A176-3F45321F9190}" srcOrd="0" destOrd="0" presId="urn:microsoft.com/office/officeart/2005/8/layout/equation2"/>
    <dgm:cxn modelId="{7A32D329-306D-4F8B-84E5-403CF96678F3}" type="presParOf" srcId="{173BB024-8871-4F3A-907F-D3919AD9ACFC}" destId="{2647449E-B171-4A21-A11C-609BE5C93E78}"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06832-3505-41C1-9D09-5D6877073C7C}">
      <dsp:nvSpPr>
        <dsp:cNvPr id="0" name=""/>
        <dsp:cNvSpPr/>
      </dsp:nvSpPr>
      <dsp:spPr>
        <a:xfrm>
          <a:off x="53962" y="0"/>
          <a:ext cx="1935575" cy="1451681"/>
        </a:xfrm>
        <a:prstGeom prst="upArrow">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D057850-B17E-460E-A35A-EA874A8C1C78}">
      <dsp:nvSpPr>
        <dsp:cNvPr id="0" name=""/>
        <dsp:cNvSpPr/>
      </dsp:nvSpPr>
      <dsp:spPr>
        <a:xfrm>
          <a:off x="2047604" y="0"/>
          <a:ext cx="3413760" cy="14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r>
            <a:rPr lang="en-US" sz="3600" kern="1200" dirty="0" smtClean="0">
              <a:latin typeface="Times New Roman" panose="02020603050405020304" pitchFamily="18" charset="0"/>
              <a:cs typeface="Times New Roman" panose="02020603050405020304" pitchFamily="18" charset="0"/>
            </a:rPr>
            <a:t>a. </a:t>
          </a:r>
          <a:r>
            <a:rPr lang="en-US" sz="3600" kern="1200" dirty="0" err="1" smtClean="0">
              <a:latin typeface="Times New Roman" panose="02020603050405020304" pitchFamily="18" charset="0"/>
              <a:cs typeface="Times New Roman" panose="02020603050405020304" pitchFamily="18" charset="0"/>
            </a:rPr>
            <a:t>Thuận</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lợi</a:t>
          </a:r>
          <a:endParaRPr lang="en-US" sz="3600" kern="1200" dirty="0">
            <a:latin typeface="Times New Roman" panose="02020603050405020304" pitchFamily="18" charset="0"/>
            <a:cs typeface="Times New Roman" panose="02020603050405020304" pitchFamily="18" charset="0"/>
          </a:endParaRPr>
        </a:p>
      </dsp:txBody>
      <dsp:txXfrm>
        <a:off x="2047604" y="0"/>
        <a:ext cx="3413760" cy="1451681"/>
      </dsp:txXfrm>
    </dsp:sp>
    <dsp:sp modelId="{6E7BEB27-183E-4DFB-9C91-B2FCF8A372D6}">
      <dsp:nvSpPr>
        <dsp:cNvPr id="0" name=""/>
        <dsp:cNvSpPr/>
      </dsp:nvSpPr>
      <dsp:spPr>
        <a:xfrm>
          <a:off x="634635" y="1572654"/>
          <a:ext cx="1935575" cy="1451681"/>
        </a:xfrm>
        <a:prstGeom prst="downArrow">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B5DD73E-6BE0-4883-994C-74AADAC63501}">
      <dsp:nvSpPr>
        <dsp:cNvPr id="0" name=""/>
        <dsp:cNvSpPr/>
      </dsp:nvSpPr>
      <dsp:spPr>
        <a:xfrm>
          <a:off x="2628277" y="1572654"/>
          <a:ext cx="3413760" cy="14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r>
            <a:rPr lang="en-US" sz="3600" kern="1200" dirty="0" smtClean="0">
              <a:latin typeface="Times New Roman" panose="02020603050405020304" pitchFamily="18" charset="0"/>
              <a:cs typeface="Times New Roman" panose="02020603050405020304" pitchFamily="18" charset="0"/>
            </a:rPr>
            <a:t>b. </a:t>
          </a:r>
          <a:r>
            <a:rPr lang="en-US" sz="3600" kern="1200" dirty="0" err="1" smtClean="0">
              <a:latin typeface="Times New Roman" panose="02020603050405020304" pitchFamily="18" charset="0"/>
              <a:cs typeface="Times New Roman" panose="02020603050405020304" pitchFamily="18" charset="0"/>
            </a:rPr>
            <a:t>Khó</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khăn</a:t>
          </a:r>
          <a:endParaRPr lang="en-US" sz="3600" kern="1200" dirty="0">
            <a:latin typeface="Times New Roman" panose="02020603050405020304" pitchFamily="18" charset="0"/>
            <a:cs typeface="Times New Roman" panose="02020603050405020304" pitchFamily="18" charset="0"/>
          </a:endParaRPr>
        </a:p>
      </dsp:txBody>
      <dsp:txXfrm>
        <a:off x="2628277" y="1572654"/>
        <a:ext cx="3413760" cy="14516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F0FC-4F4C-4E70-8C24-40422B82E442}">
      <dsp:nvSpPr>
        <dsp:cNvPr id="0" name=""/>
        <dsp:cNvSpPr/>
      </dsp:nvSpPr>
      <dsp:spPr>
        <a:xfrm>
          <a:off x="321582" y="2030"/>
          <a:ext cx="6077243" cy="1220936"/>
        </a:xfrm>
        <a:prstGeom prst="roundRect">
          <a:avLst>
            <a:gd name="adj" fmla="val 1000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err="1" smtClean="0">
              <a:latin typeface="Times New Roman" panose="02020603050405020304" pitchFamily="18" charset="0"/>
              <a:cs typeface="Times New Roman" panose="02020603050405020304" pitchFamily="18" charset="0"/>
            </a:rPr>
            <a:t>Miền</a:t>
          </a:r>
          <a:r>
            <a:rPr lang="en-US" sz="3200" kern="1200" dirty="0" smtClean="0">
              <a:latin typeface="Times New Roman" panose="02020603050405020304" pitchFamily="18" charset="0"/>
              <a:cs typeface="Times New Roman" panose="02020603050405020304" pitchFamily="18" charset="0"/>
            </a:rPr>
            <a:t> Nam</a:t>
          </a:r>
          <a:endParaRPr lang="en-US" sz="3200" kern="1200" dirty="0">
            <a:latin typeface="Times New Roman" panose="02020603050405020304" pitchFamily="18" charset="0"/>
            <a:cs typeface="Times New Roman" panose="02020603050405020304" pitchFamily="18" charset="0"/>
          </a:endParaRPr>
        </a:p>
      </dsp:txBody>
      <dsp:txXfrm>
        <a:off x="357342" y="37790"/>
        <a:ext cx="6005723" cy="1149416"/>
      </dsp:txXfrm>
    </dsp:sp>
    <dsp:sp modelId="{E01483AB-105B-4F41-B165-BD32B597F19E}">
      <dsp:nvSpPr>
        <dsp:cNvPr id="0" name=""/>
        <dsp:cNvSpPr/>
      </dsp:nvSpPr>
      <dsp:spPr>
        <a:xfrm>
          <a:off x="321582" y="1442735"/>
          <a:ext cx="1220936"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sp>
    <dsp:sp modelId="{A144ADE7-11A1-470A-96C4-81E06861507D}">
      <dsp:nvSpPr>
        <dsp:cNvPr id="0" name=""/>
        <dsp:cNvSpPr/>
      </dsp:nvSpPr>
      <dsp:spPr>
        <a:xfrm>
          <a:off x="1615774" y="1442735"/>
          <a:ext cx="4783051"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Năm</a:t>
          </a:r>
          <a:r>
            <a:rPr lang="en-US" sz="1800" kern="1200" dirty="0" smtClean="0">
              <a:latin typeface="Times New Roman" panose="02020603050405020304" pitchFamily="18" charset="0"/>
              <a:cs typeface="Times New Roman" panose="02020603050405020304" pitchFamily="18" charset="0"/>
            </a:rPr>
            <a:t> 1954, </a:t>
          </a: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đã</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nhảy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vào</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thay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chân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Pháp</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thống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trị</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miền</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biến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nơi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đây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thành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thuộc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địa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kiểu</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mới</a:t>
          </a:r>
          <a:r>
            <a:rPr lang="en-US" sz="1800" kern="1200" dirty="0" smtClean="0">
              <a:latin typeface="Times New Roman" panose="02020603050405020304" pitchFamily="18" charset="0"/>
              <a:cs typeface="Times New Roman" panose="02020603050405020304" pitchFamily="18" charset="0"/>
            </a:rPr>
            <a:t>, chia </a:t>
          </a:r>
          <a:r>
            <a:rPr lang="en-US" sz="1800" kern="1200" dirty="0" err="1" smtClean="0">
              <a:latin typeface="Times New Roman" panose="02020603050405020304" pitchFamily="18" charset="0"/>
              <a:cs typeface="Times New Roman" panose="02020603050405020304" pitchFamily="18" charset="0"/>
            </a:rPr>
            <a:t>cắt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lâu</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dài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a:t>
          </a:r>
          <a:endParaRPr lang="en-US" sz="1800" kern="1200" dirty="0">
            <a:latin typeface="Times New Roman" panose="02020603050405020304" pitchFamily="18" charset="0"/>
            <a:cs typeface="Times New Roman" panose="02020603050405020304" pitchFamily="18" charset="0"/>
          </a:endParaRPr>
        </a:p>
      </dsp:txBody>
      <dsp:txXfrm>
        <a:off x="1675386" y="1502347"/>
        <a:ext cx="4663827" cy="1101712"/>
      </dsp:txXfrm>
    </dsp:sp>
    <dsp:sp modelId="{6B601F3C-B616-48DD-A8D9-444908409226}">
      <dsp:nvSpPr>
        <dsp:cNvPr id="0" name=""/>
        <dsp:cNvSpPr/>
      </dsp:nvSpPr>
      <dsp:spPr>
        <a:xfrm>
          <a:off x="321582" y="2810184"/>
          <a:ext cx="1220936"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sp>
    <dsp:sp modelId="{A7112776-875A-4FE8-A33E-20A323EC14EE}">
      <dsp:nvSpPr>
        <dsp:cNvPr id="0" name=""/>
        <dsp:cNvSpPr/>
      </dsp:nvSpPr>
      <dsp:spPr>
        <a:xfrm>
          <a:off x="1615774" y="2810184"/>
          <a:ext cx="4783051"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đã</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sử</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dụng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nhiều</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thủ</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đoạn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về</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chính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trị</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kinh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tế</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văn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hóa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quân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sự</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nhất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là</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nhanh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chóng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thiết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lập</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bộ</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máy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chính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quyền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tay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sai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Cộng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hòa</a:t>
          </a:r>
          <a:r>
            <a:rPr lang="en-US" sz="1800" kern="1200" dirty="0" smtClean="0">
              <a:latin typeface="Times New Roman" panose="02020603050405020304" pitchFamily="18" charset="0"/>
              <a:cs typeface="Times New Roman" panose="02020603050405020304" pitchFamily="18" charset="0"/>
            </a:rPr>
            <a:t> do </a:t>
          </a:r>
          <a:r>
            <a:rPr lang="en-US" sz="1800" kern="1200" dirty="0" err="1" smtClean="0">
              <a:latin typeface="Times New Roman" panose="02020603050405020304" pitchFamily="18" charset="0"/>
              <a:cs typeface="Times New Roman" panose="02020603050405020304" pitchFamily="18" charset="0"/>
            </a:rPr>
            <a:t>Ngô</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Đình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Diệm</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làm</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Tổng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thống</a:t>
          </a:r>
          <a:endParaRPr lang="en-US" sz="1800" kern="1200" dirty="0">
            <a:latin typeface="Times New Roman" panose="02020603050405020304" pitchFamily="18" charset="0"/>
            <a:cs typeface="Times New Roman" panose="02020603050405020304" pitchFamily="18" charset="0"/>
          </a:endParaRPr>
        </a:p>
      </dsp:txBody>
      <dsp:txXfrm>
        <a:off x="1675386" y="2869796"/>
        <a:ext cx="4663827" cy="1101712"/>
      </dsp:txXfrm>
    </dsp:sp>
    <dsp:sp modelId="{159AF375-49EB-4409-9B28-49543CC82FB4}">
      <dsp:nvSpPr>
        <dsp:cNvPr id="0" name=""/>
        <dsp:cNvSpPr/>
      </dsp:nvSpPr>
      <dsp:spPr>
        <a:xfrm>
          <a:off x="321582" y="4177633"/>
          <a:ext cx="1220936"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sp>
    <dsp:sp modelId="{21B5E85A-F25E-4F33-83D9-135CF88A921E}">
      <dsp:nvSpPr>
        <dsp:cNvPr id="0" name=""/>
        <dsp:cNvSpPr/>
      </dsp:nvSpPr>
      <dsp:spPr>
        <a:xfrm>
          <a:off x="1615774" y="4177633"/>
          <a:ext cx="4783051" cy="1220936"/>
        </a:xfrm>
        <a:prstGeom prst="roundRect">
          <a:avLst>
            <a:gd name="adj" fmla="val 1667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Mỹ và chính quyền Ngô Đình Diệm đã xé bỏ Hiệp định Geneve, cự tuyệt tổng tuyển cử thống nhất đất nước</a:t>
          </a:r>
          <a:endParaRPr lang="en-US" sz="1800" kern="1200">
            <a:latin typeface="Times New Roman" panose="02020603050405020304" pitchFamily="18" charset="0"/>
            <a:cs typeface="Times New Roman" panose="02020603050405020304" pitchFamily="18" charset="0"/>
          </a:endParaRPr>
        </a:p>
      </dsp:txBody>
      <dsp:txXfrm>
        <a:off x="1675386" y="4237245"/>
        <a:ext cx="4663827" cy="11017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0358C-A452-4A9C-A4E4-B544F6E2D712}">
      <dsp:nvSpPr>
        <dsp:cNvPr id="0" name=""/>
        <dsp:cNvSpPr/>
      </dsp:nvSpPr>
      <dsp:spPr>
        <a:xfrm>
          <a:off x="6667643" y="3525700"/>
          <a:ext cx="586554" cy="534628"/>
        </a:xfrm>
        <a:custGeom>
          <a:avLst/>
          <a:gdLst/>
          <a:ahLst/>
          <a:cxnLst/>
          <a:rect l="0" t="0" r="0" b="0"/>
          <a:pathLst>
            <a:path>
              <a:moveTo>
                <a:pt x="0" y="0"/>
              </a:moveTo>
              <a:lnTo>
                <a:pt x="0" y="373451"/>
              </a:lnTo>
              <a:lnTo>
                <a:pt x="586554" y="373451"/>
              </a:lnTo>
              <a:lnTo>
                <a:pt x="586554" y="534628"/>
              </a:lnTo>
            </a:path>
          </a:pathLst>
        </a:custGeom>
        <a:noFill/>
        <a:ln w="15875" cap="rnd" cmpd="sng" algn="ctr">
          <a:solidFill>
            <a:schemeClr val="accent6">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928CAD7-2765-4198-A502-98404F301778}">
      <dsp:nvSpPr>
        <dsp:cNvPr id="0" name=""/>
        <dsp:cNvSpPr/>
      </dsp:nvSpPr>
      <dsp:spPr>
        <a:xfrm>
          <a:off x="5125292" y="3525700"/>
          <a:ext cx="1542350" cy="526088"/>
        </a:xfrm>
        <a:custGeom>
          <a:avLst/>
          <a:gdLst/>
          <a:ahLst/>
          <a:cxnLst/>
          <a:rect l="0" t="0" r="0" b="0"/>
          <a:pathLst>
            <a:path>
              <a:moveTo>
                <a:pt x="1542350" y="0"/>
              </a:moveTo>
              <a:lnTo>
                <a:pt x="1542350" y="364911"/>
              </a:lnTo>
              <a:lnTo>
                <a:pt x="0" y="364911"/>
              </a:lnTo>
              <a:lnTo>
                <a:pt x="0" y="526088"/>
              </a:lnTo>
            </a:path>
          </a:pathLst>
        </a:custGeom>
        <a:noFill/>
        <a:ln w="15875" cap="rnd" cmpd="sng" algn="ctr">
          <a:solidFill>
            <a:schemeClr val="accent6">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0AC8104-913B-4D5E-B09F-B6E434E6B414}">
      <dsp:nvSpPr>
        <dsp:cNvPr id="0" name=""/>
        <dsp:cNvSpPr/>
      </dsp:nvSpPr>
      <dsp:spPr>
        <a:xfrm>
          <a:off x="3761984" y="1587725"/>
          <a:ext cx="2905659" cy="833177"/>
        </a:xfrm>
        <a:custGeom>
          <a:avLst/>
          <a:gdLst/>
          <a:ahLst/>
          <a:cxnLst/>
          <a:rect l="0" t="0" r="0" b="0"/>
          <a:pathLst>
            <a:path>
              <a:moveTo>
                <a:pt x="0" y="0"/>
              </a:moveTo>
              <a:lnTo>
                <a:pt x="0" y="672000"/>
              </a:lnTo>
              <a:lnTo>
                <a:pt x="2905659" y="672000"/>
              </a:lnTo>
              <a:lnTo>
                <a:pt x="2905659" y="833177"/>
              </a:lnTo>
            </a:path>
          </a:pathLst>
        </a:custGeom>
        <a:noFill/>
        <a:ln w="15875" cap="rnd"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DBCE52D-7DCE-4248-A4F8-E5737E54FB94}">
      <dsp:nvSpPr>
        <dsp:cNvPr id="0" name=""/>
        <dsp:cNvSpPr/>
      </dsp:nvSpPr>
      <dsp:spPr>
        <a:xfrm>
          <a:off x="1935589" y="3545785"/>
          <a:ext cx="1063234" cy="506002"/>
        </a:xfrm>
        <a:custGeom>
          <a:avLst/>
          <a:gdLst/>
          <a:ahLst/>
          <a:cxnLst/>
          <a:rect l="0" t="0" r="0" b="0"/>
          <a:pathLst>
            <a:path>
              <a:moveTo>
                <a:pt x="0" y="0"/>
              </a:moveTo>
              <a:lnTo>
                <a:pt x="0" y="344826"/>
              </a:lnTo>
              <a:lnTo>
                <a:pt x="1063234" y="344826"/>
              </a:lnTo>
              <a:lnTo>
                <a:pt x="1063234" y="506002"/>
              </a:lnTo>
            </a:path>
          </a:pathLst>
        </a:custGeom>
        <a:noFill/>
        <a:ln w="15875" cap="rnd" cmpd="sng" algn="ctr">
          <a:solidFill>
            <a:schemeClr val="accent6">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E07436E-1492-4211-9E7C-4B5D1034DF59}">
      <dsp:nvSpPr>
        <dsp:cNvPr id="0" name=""/>
        <dsp:cNvSpPr/>
      </dsp:nvSpPr>
      <dsp:spPr>
        <a:xfrm>
          <a:off x="872355" y="3545785"/>
          <a:ext cx="1063234" cy="506002"/>
        </a:xfrm>
        <a:custGeom>
          <a:avLst/>
          <a:gdLst/>
          <a:ahLst/>
          <a:cxnLst/>
          <a:rect l="0" t="0" r="0" b="0"/>
          <a:pathLst>
            <a:path>
              <a:moveTo>
                <a:pt x="1063234" y="0"/>
              </a:moveTo>
              <a:lnTo>
                <a:pt x="1063234" y="344826"/>
              </a:lnTo>
              <a:lnTo>
                <a:pt x="0" y="344826"/>
              </a:lnTo>
              <a:lnTo>
                <a:pt x="0" y="506002"/>
              </a:lnTo>
            </a:path>
          </a:pathLst>
        </a:custGeom>
        <a:noFill/>
        <a:ln w="15875" cap="rnd" cmpd="sng" algn="ctr">
          <a:solidFill>
            <a:schemeClr val="accent6">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7D9A904-A262-4F1A-9253-49D5627EC172}">
      <dsp:nvSpPr>
        <dsp:cNvPr id="0" name=""/>
        <dsp:cNvSpPr/>
      </dsp:nvSpPr>
      <dsp:spPr>
        <a:xfrm>
          <a:off x="1935589" y="1587725"/>
          <a:ext cx="1826394" cy="853262"/>
        </a:xfrm>
        <a:custGeom>
          <a:avLst/>
          <a:gdLst/>
          <a:ahLst/>
          <a:cxnLst/>
          <a:rect l="0" t="0" r="0" b="0"/>
          <a:pathLst>
            <a:path>
              <a:moveTo>
                <a:pt x="1826394" y="0"/>
              </a:moveTo>
              <a:lnTo>
                <a:pt x="1826394" y="692085"/>
              </a:lnTo>
              <a:lnTo>
                <a:pt x="0" y="692085"/>
              </a:lnTo>
              <a:lnTo>
                <a:pt x="0" y="853262"/>
              </a:lnTo>
            </a:path>
          </a:pathLst>
        </a:custGeom>
        <a:noFill/>
        <a:ln w="15875" cap="rnd"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7C200DF-7AE1-4A21-8873-1E812FF0E864}">
      <dsp:nvSpPr>
        <dsp:cNvPr id="0" name=""/>
        <dsp:cNvSpPr/>
      </dsp:nvSpPr>
      <dsp:spPr>
        <a:xfrm>
          <a:off x="1676771" y="577201"/>
          <a:ext cx="4170426" cy="1010524"/>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CD72597-EE35-45EF-B240-D1A6E5B7CB31}">
      <dsp:nvSpPr>
        <dsp:cNvPr id="0" name=""/>
        <dsp:cNvSpPr/>
      </dsp:nvSpPr>
      <dsp:spPr>
        <a:xfrm>
          <a:off x="1870086" y="760850"/>
          <a:ext cx="4170426" cy="1010524"/>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err="1" smtClean="0">
              <a:latin typeface="Times New Roman" panose="02020603050405020304" pitchFamily="18" charset="0"/>
              <a:cs typeface="Times New Roman" panose="02020603050405020304" pitchFamily="18" charset="0"/>
            </a:rPr>
            <a:t>Đại</a:t>
          </a:r>
          <a:r>
            <a:rPr lang="en-US" sz="2100" b="1" kern="1200" dirty="0" smtClean="0">
              <a:latin typeface="Times New Roman" panose="02020603050405020304" pitchFamily="18" charset="0"/>
              <a:cs typeface="Times New Roman" panose="02020603050405020304" pitchFamily="18" charset="0"/>
            </a:rPr>
            <a:t> </a:t>
          </a:r>
          <a:r>
            <a:rPr lang="en-US" sz="2100" b="1" kern="1200" dirty="0" err="1" smtClean="0">
              <a:latin typeface="Times New Roman" panose="02020603050405020304" pitchFamily="18" charset="0"/>
              <a:cs typeface="Times New Roman" panose="02020603050405020304" pitchFamily="18" charset="0"/>
            </a:rPr>
            <a:t>hội</a:t>
          </a:r>
          <a:r>
            <a:rPr lang="en-US" sz="2100" b="1" kern="1200" dirty="0" smtClean="0">
              <a:latin typeface="Times New Roman" panose="02020603050405020304" pitchFamily="18" charset="0"/>
              <a:cs typeface="Times New Roman" panose="02020603050405020304" pitchFamily="18" charset="0"/>
            </a:rPr>
            <a:t> III (1960)</a:t>
          </a:r>
        </a:p>
        <a:p>
          <a:pPr lvl="0" algn="ctr" defTabSz="933450">
            <a:lnSpc>
              <a:spcPct val="90000"/>
            </a:lnSpc>
            <a:spcBef>
              <a:spcPct val="0"/>
            </a:spcBef>
            <a:spcAft>
              <a:spcPct val="35000"/>
            </a:spcAft>
          </a:pPr>
          <a:r>
            <a:rPr lang="en-US" sz="2100" b="1" kern="1200" dirty="0" err="1" smtClean="0">
              <a:latin typeface="Times New Roman" panose="02020603050405020304" pitchFamily="18" charset="0"/>
              <a:cs typeface="Times New Roman" panose="02020603050405020304" pitchFamily="18" charset="0"/>
            </a:rPr>
            <a:t>Nhiệm</a:t>
          </a:r>
          <a:r>
            <a:rPr lang="en-US" sz="2100" b="1" kern="1200" dirty="0" smtClean="0">
              <a:latin typeface="Times New Roman" panose="02020603050405020304" pitchFamily="18" charset="0"/>
              <a:cs typeface="Times New Roman" panose="02020603050405020304" pitchFamily="18" charset="0"/>
            </a:rPr>
            <a:t> </a:t>
          </a:r>
          <a:r>
            <a:rPr lang="en-US" sz="2100" b="1" kern="1200" dirty="0" err="1" smtClean="0">
              <a:latin typeface="Times New Roman" panose="02020603050405020304" pitchFamily="18" charset="0"/>
              <a:cs typeface="Times New Roman" panose="02020603050405020304" pitchFamily="18" charset="0"/>
            </a:rPr>
            <a:t>vụ</a:t>
          </a:r>
          <a:r>
            <a:rPr lang="en-US" sz="2100" b="1" kern="1200" dirty="0" smtClean="0">
              <a:latin typeface="Times New Roman" panose="02020603050405020304" pitchFamily="18" charset="0"/>
              <a:cs typeface="Times New Roman" panose="02020603050405020304" pitchFamily="18" charset="0"/>
            </a:rPr>
            <a:t> </a:t>
          </a:r>
          <a:r>
            <a:rPr lang="en-US" sz="2100" b="1" kern="1200" dirty="0" err="1" smtClean="0">
              <a:latin typeface="Times New Roman" panose="02020603050405020304" pitchFamily="18" charset="0"/>
              <a:cs typeface="Times New Roman" panose="02020603050405020304" pitchFamily="18" charset="0"/>
            </a:rPr>
            <a:t>chung</a:t>
          </a:r>
          <a:endParaRPr lang="en-US" sz="2100" b="1" kern="1200" dirty="0">
            <a:latin typeface="Times New Roman" panose="02020603050405020304" pitchFamily="18" charset="0"/>
            <a:cs typeface="Times New Roman" panose="02020603050405020304" pitchFamily="18" charset="0"/>
          </a:endParaRPr>
        </a:p>
      </dsp:txBody>
      <dsp:txXfrm>
        <a:off x="1899683" y="790447"/>
        <a:ext cx="4111232" cy="951330"/>
      </dsp:txXfrm>
    </dsp:sp>
    <dsp:sp modelId="{010B2B39-AD71-4577-8308-4F2C1BA0BF4D}">
      <dsp:nvSpPr>
        <dsp:cNvPr id="0" name=""/>
        <dsp:cNvSpPr/>
      </dsp:nvSpPr>
      <dsp:spPr>
        <a:xfrm>
          <a:off x="888790" y="2440988"/>
          <a:ext cx="2093599" cy="1104797"/>
        </a:xfrm>
        <a:prstGeom prst="roundRect">
          <a:avLst>
            <a:gd name="adj" fmla="val 10000"/>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4C75DBE-7C55-4208-8C17-836E3F7CCE69}">
      <dsp:nvSpPr>
        <dsp:cNvPr id="0" name=""/>
        <dsp:cNvSpPr/>
      </dsp:nvSpPr>
      <dsp:spPr>
        <a:xfrm>
          <a:off x="1082105" y="2624638"/>
          <a:ext cx="2093599" cy="1104797"/>
        </a:xfrm>
        <a:prstGeom prst="roundRect">
          <a:avLst>
            <a:gd name="adj" fmla="val 10000"/>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Miền</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bắc</a:t>
          </a:r>
          <a:r>
            <a:rPr lang="en-US" sz="2100" kern="1200" dirty="0" smtClean="0">
              <a:latin typeface="Times New Roman" panose="02020603050405020304" pitchFamily="18" charset="0"/>
              <a:cs typeface="Times New Roman" panose="02020603050405020304" pitchFamily="18" charset="0"/>
            </a:rPr>
            <a:t>:</a:t>
          </a:r>
        </a:p>
        <a:p>
          <a:pPr lvl="0" algn="ctr" defTabSz="93345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 CM XHCN</a:t>
          </a:r>
          <a:endParaRPr lang="en-US" sz="2100" kern="1200" dirty="0">
            <a:latin typeface="Times New Roman" panose="02020603050405020304" pitchFamily="18" charset="0"/>
            <a:cs typeface="Times New Roman" panose="02020603050405020304" pitchFamily="18" charset="0"/>
          </a:endParaRPr>
        </a:p>
      </dsp:txBody>
      <dsp:txXfrm>
        <a:off x="1114463" y="2656996"/>
        <a:ext cx="2028883" cy="1040081"/>
      </dsp:txXfrm>
    </dsp:sp>
    <dsp:sp modelId="{1C0DFE97-F46D-4127-8909-41000A67403A}">
      <dsp:nvSpPr>
        <dsp:cNvPr id="0" name=""/>
        <dsp:cNvSpPr/>
      </dsp:nvSpPr>
      <dsp:spPr>
        <a:xfrm>
          <a:off x="2436" y="4051788"/>
          <a:ext cx="1739837" cy="1104797"/>
        </a:xfrm>
        <a:prstGeom prst="roundRect">
          <a:avLst>
            <a:gd name="adj" fmla="val 10000"/>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75A6827-EE17-4A35-9032-DE8CF577E579}">
      <dsp:nvSpPr>
        <dsp:cNvPr id="0" name=""/>
        <dsp:cNvSpPr/>
      </dsp:nvSpPr>
      <dsp:spPr>
        <a:xfrm>
          <a:off x="195752" y="4235437"/>
          <a:ext cx="1739837" cy="1104797"/>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Hậu</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phương</a:t>
          </a:r>
          <a:endParaRPr lang="en-US" sz="2100" kern="1200" dirty="0">
            <a:latin typeface="Times New Roman" panose="02020603050405020304" pitchFamily="18" charset="0"/>
            <a:cs typeface="Times New Roman" panose="02020603050405020304" pitchFamily="18" charset="0"/>
          </a:endParaRPr>
        </a:p>
      </dsp:txBody>
      <dsp:txXfrm>
        <a:off x="228110" y="4267795"/>
        <a:ext cx="1675121" cy="1040081"/>
      </dsp:txXfrm>
    </dsp:sp>
    <dsp:sp modelId="{23CF7703-1641-4D05-ACF2-1781FC14857D}">
      <dsp:nvSpPr>
        <dsp:cNvPr id="0" name=""/>
        <dsp:cNvSpPr/>
      </dsp:nvSpPr>
      <dsp:spPr>
        <a:xfrm>
          <a:off x="2128905" y="4051788"/>
          <a:ext cx="1739837" cy="1104797"/>
        </a:xfrm>
        <a:prstGeom prst="roundRect">
          <a:avLst>
            <a:gd name="adj" fmla="val 10000"/>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6D71CFA-F4F0-4155-B1AC-69D97749EAA0}">
      <dsp:nvSpPr>
        <dsp:cNvPr id="0" name=""/>
        <dsp:cNvSpPr/>
      </dsp:nvSpPr>
      <dsp:spPr>
        <a:xfrm>
          <a:off x="2322220" y="4235437"/>
          <a:ext cx="1739837" cy="1104797"/>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Quyết</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định</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nhất</a:t>
          </a:r>
          <a:endParaRPr lang="en-US" sz="2100" kern="1200" dirty="0">
            <a:latin typeface="Times New Roman" panose="02020603050405020304" pitchFamily="18" charset="0"/>
            <a:cs typeface="Times New Roman" panose="02020603050405020304" pitchFamily="18" charset="0"/>
          </a:endParaRPr>
        </a:p>
      </dsp:txBody>
      <dsp:txXfrm>
        <a:off x="2354578" y="4267795"/>
        <a:ext cx="1675121" cy="1040081"/>
      </dsp:txXfrm>
    </dsp:sp>
    <dsp:sp modelId="{4774D31D-AA1C-4D38-B40E-B2E0B103B933}">
      <dsp:nvSpPr>
        <dsp:cNvPr id="0" name=""/>
        <dsp:cNvSpPr/>
      </dsp:nvSpPr>
      <dsp:spPr>
        <a:xfrm>
          <a:off x="5797724" y="2420903"/>
          <a:ext cx="1739837" cy="1104797"/>
        </a:xfrm>
        <a:prstGeom prst="roundRect">
          <a:avLst>
            <a:gd name="adj" fmla="val 10000"/>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C23EB18-3DE1-49DD-8AC8-6B9C49876001}">
      <dsp:nvSpPr>
        <dsp:cNvPr id="0" name=""/>
        <dsp:cNvSpPr/>
      </dsp:nvSpPr>
      <dsp:spPr>
        <a:xfrm>
          <a:off x="5991039" y="2604552"/>
          <a:ext cx="1739837" cy="1104797"/>
        </a:xfrm>
        <a:prstGeom prst="roundRect">
          <a:avLst>
            <a:gd name="adj" fmla="val 10000"/>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Miền</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nam</a:t>
          </a:r>
          <a:r>
            <a:rPr lang="en-US" sz="2100" kern="1200" dirty="0" smtClean="0">
              <a:latin typeface="Times New Roman" panose="02020603050405020304" pitchFamily="18" charset="0"/>
              <a:cs typeface="Times New Roman" panose="02020603050405020304" pitchFamily="18" charset="0"/>
            </a:rPr>
            <a:t>: GPMN, </a:t>
          </a:r>
          <a:r>
            <a:rPr lang="en-US" sz="2100" kern="1200" dirty="0" err="1" smtClean="0">
              <a:latin typeface="Times New Roman" panose="02020603050405020304" pitchFamily="18" charset="0"/>
              <a:cs typeface="Times New Roman" panose="02020603050405020304" pitchFamily="18" charset="0"/>
            </a:rPr>
            <a:t>thống</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nhất</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Tổ</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quốc</a:t>
          </a:r>
          <a:endParaRPr lang="en-US" sz="2100" kern="1200" dirty="0">
            <a:latin typeface="Times New Roman" panose="02020603050405020304" pitchFamily="18" charset="0"/>
            <a:cs typeface="Times New Roman" panose="02020603050405020304" pitchFamily="18" charset="0"/>
          </a:endParaRPr>
        </a:p>
      </dsp:txBody>
      <dsp:txXfrm>
        <a:off x="6023397" y="2636910"/>
        <a:ext cx="1675121" cy="1040081"/>
      </dsp:txXfrm>
    </dsp:sp>
    <dsp:sp modelId="{06D5DF94-307E-4E4A-8A7E-4ACBAA6EBCC0}">
      <dsp:nvSpPr>
        <dsp:cNvPr id="0" name=""/>
        <dsp:cNvSpPr/>
      </dsp:nvSpPr>
      <dsp:spPr>
        <a:xfrm>
          <a:off x="4255373" y="4051788"/>
          <a:ext cx="1739837" cy="1104797"/>
        </a:xfrm>
        <a:prstGeom prst="roundRect">
          <a:avLst>
            <a:gd name="adj" fmla="val 10000"/>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A76CE6A-6934-4995-A57F-902BA4F6055E}">
      <dsp:nvSpPr>
        <dsp:cNvPr id="0" name=""/>
        <dsp:cNvSpPr/>
      </dsp:nvSpPr>
      <dsp:spPr>
        <a:xfrm>
          <a:off x="4448688" y="4235437"/>
          <a:ext cx="1739837" cy="1104797"/>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Tiền</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tuyến</a:t>
          </a:r>
          <a:endParaRPr lang="en-US" sz="2100" kern="1200" dirty="0">
            <a:latin typeface="Times New Roman" panose="02020603050405020304" pitchFamily="18" charset="0"/>
            <a:cs typeface="Times New Roman" panose="02020603050405020304" pitchFamily="18" charset="0"/>
          </a:endParaRPr>
        </a:p>
      </dsp:txBody>
      <dsp:txXfrm>
        <a:off x="4481046" y="4267795"/>
        <a:ext cx="1675121" cy="1040081"/>
      </dsp:txXfrm>
    </dsp:sp>
    <dsp:sp modelId="{1D41796A-61A1-43FE-A3F3-86DB3CBAEB85}">
      <dsp:nvSpPr>
        <dsp:cNvPr id="0" name=""/>
        <dsp:cNvSpPr/>
      </dsp:nvSpPr>
      <dsp:spPr>
        <a:xfrm>
          <a:off x="6384278" y="4060328"/>
          <a:ext cx="1739837" cy="1104797"/>
        </a:xfrm>
        <a:prstGeom prst="roundRect">
          <a:avLst>
            <a:gd name="adj" fmla="val 10000"/>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4E05BB6-0EA4-4FB5-88BB-E7F51EECF2B5}">
      <dsp:nvSpPr>
        <dsp:cNvPr id="0" name=""/>
        <dsp:cNvSpPr/>
      </dsp:nvSpPr>
      <dsp:spPr>
        <a:xfrm>
          <a:off x="6577594" y="4243978"/>
          <a:ext cx="1739837" cy="1104797"/>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Times New Roman" panose="02020603050405020304" pitchFamily="18" charset="0"/>
              <a:cs typeface="Times New Roman" panose="02020603050405020304" pitchFamily="18" charset="0"/>
            </a:rPr>
            <a:t>Quyết</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định</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trực</a:t>
          </a:r>
          <a:r>
            <a:rPr lang="en-US" sz="2100" kern="1200" dirty="0" smtClean="0">
              <a:latin typeface="Times New Roman" panose="02020603050405020304" pitchFamily="18" charset="0"/>
              <a:cs typeface="Times New Roman" panose="02020603050405020304" pitchFamily="18" charset="0"/>
            </a:rPr>
            <a:t> </a:t>
          </a:r>
          <a:r>
            <a:rPr lang="en-US" sz="2100" kern="1200" dirty="0" err="1" smtClean="0">
              <a:latin typeface="Times New Roman" panose="02020603050405020304" pitchFamily="18" charset="0"/>
              <a:cs typeface="Times New Roman" panose="02020603050405020304" pitchFamily="18" charset="0"/>
            </a:rPr>
            <a:t>tiếp</a:t>
          </a:r>
          <a:endParaRPr lang="en-US" sz="2100" kern="1200" dirty="0">
            <a:latin typeface="Times New Roman" panose="02020603050405020304" pitchFamily="18" charset="0"/>
            <a:cs typeface="Times New Roman" panose="02020603050405020304" pitchFamily="18" charset="0"/>
          </a:endParaRPr>
        </a:p>
      </dsp:txBody>
      <dsp:txXfrm>
        <a:off x="6609952" y="4276336"/>
        <a:ext cx="1675121" cy="10400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F2603-F0B4-44E2-908C-17E581E2ABA1}">
      <dsp:nvSpPr>
        <dsp:cNvPr id="0" name=""/>
        <dsp:cNvSpPr/>
      </dsp:nvSpPr>
      <dsp:spPr>
        <a:xfrm rot="5400000">
          <a:off x="501881" y="1167943"/>
          <a:ext cx="1103882" cy="1256731"/>
        </a:xfrm>
        <a:prstGeom prst="bentUpArrow">
          <a:avLst>
            <a:gd name="adj1" fmla="val 32840"/>
            <a:gd name="adj2" fmla="val 25000"/>
            <a:gd name="adj3" fmla="val 35780"/>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72C912B-EDC9-4EC2-A919-8AE0CADA1E0A}">
      <dsp:nvSpPr>
        <dsp:cNvPr id="0" name=""/>
        <dsp:cNvSpPr/>
      </dsp:nvSpPr>
      <dsp:spPr>
        <a:xfrm>
          <a:off x="202529" y="109733"/>
          <a:ext cx="1059150" cy="1052378"/>
        </a:xfrm>
        <a:prstGeom prst="roundRect">
          <a:avLst>
            <a:gd name="adj" fmla="val 16670"/>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1</a:t>
          </a:r>
          <a:endParaRPr lang="en-US" sz="2700" kern="1200" dirty="0"/>
        </a:p>
      </dsp:txBody>
      <dsp:txXfrm>
        <a:off x="253911" y="161115"/>
        <a:ext cx="956386" cy="949614"/>
      </dsp:txXfrm>
    </dsp:sp>
    <dsp:sp modelId="{263BFCAC-B470-489F-A29E-EBBB1FA509B6}">
      <dsp:nvSpPr>
        <dsp:cNvPr id="0" name=""/>
        <dsp:cNvSpPr/>
      </dsp:nvSpPr>
      <dsp:spPr>
        <a:xfrm>
          <a:off x="1423316" y="175234"/>
          <a:ext cx="4570928" cy="1051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vi-VN" sz="2400" b="0" kern="1200" dirty="0" smtClean="0">
              <a:latin typeface="Times New Roman" panose="02020603050405020304" pitchFamily="18" charset="0"/>
              <a:cs typeface="Times New Roman" panose="02020603050405020304" pitchFamily="18" charset="0"/>
            </a:rPr>
            <a:t>Tạo được sức mạnh</a:t>
          </a:r>
          <a:r>
            <a:rPr lang="en-US" sz="2400" b="0" kern="1200" dirty="0" smtClean="0">
              <a:latin typeface="Times New Roman" panose="02020603050405020304" pitchFamily="18" charset="0"/>
              <a:cs typeface="Times New Roman" panose="02020603050405020304" pitchFamily="18" charset="0"/>
            </a:rPr>
            <a:t> </a:t>
          </a:r>
          <a:r>
            <a:rPr lang="vi-VN" sz="2400" b="0" kern="1200" dirty="0" smtClean="0">
              <a:latin typeface="Times New Roman" panose="02020603050405020304" pitchFamily="18" charset="0"/>
              <a:cs typeface="Times New Roman" panose="02020603050405020304" pitchFamily="18" charset="0"/>
            </a:rPr>
            <a:t>tổng hợp để giải phóng</a:t>
          </a:r>
          <a:r>
            <a:rPr lang="en-US" sz="2400" b="0" kern="1200" dirty="0" smtClean="0">
              <a:latin typeface="Times New Roman" panose="02020603050405020304" pitchFamily="18" charset="0"/>
              <a:cs typeface="Times New Roman" panose="02020603050405020304" pitchFamily="18" charset="0"/>
            </a:rPr>
            <a:t> </a:t>
          </a:r>
          <a:r>
            <a:rPr lang="vi-VN" sz="2400" b="0" kern="1200" dirty="0" smtClean="0">
              <a:latin typeface="Times New Roman" panose="02020603050405020304" pitchFamily="18" charset="0"/>
              <a:cs typeface="Times New Roman" panose="02020603050405020304" pitchFamily="18" charset="0"/>
            </a:rPr>
            <a:t>miền Nam,thống nhất Tổ quốc</a:t>
          </a:r>
          <a:endParaRPr lang="en-US" sz="2400" b="0" kern="1200" dirty="0">
            <a:latin typeface="Times New Roman" panose="02020603050405020304" pitchFamily="18" charset="0"/>
            <a:cs typeface="Times New Roman" panose="02020603050405020304" pitchFamily="18" charset="0"/>
          </a:endParaRPr>
        </a:p>
      </dsp:txBody>
      <dsp:txXfrm>
        <a:off x="1423316" y="175234"/>
        <a:ext cx="4570928" cy="1051316"/>
      </dsp:txXfrm>
    </dsp:sp>
    <dsp:sp modelId="{5BB81A52-8ABD-4D78-B70B-BE5A76CBD7E9}">
      <dsp:nvSpPr>
        <dsp:cNvPr id="0" name=""/>
        <dsp:cNvSpPr/>
      </dsp:nvSpPr>
      <dsp:spPr>
        <a:xfrm rot="5400000">
          <a:off x="2499268" y="2885890"/>
          <a:ext cx="1103882" cy="1256731"/>
        </a:xfrm>
        <a:prstGeom prst="bentUpArrow">
          <a:avLst>
            <a:gd name="adj1" fmla="val 32840"/>
            <a:gd name="adj2" fmla="val 25000"/>
            <a:gd name="adj3" fmla="val 35780"/>
          </a:avLst>
        </a:prstGeom>
        <a:solidFill>
          <a:schemeClr val="accent5">
            <a:tint val="50000"/>
            <a:hueOff val="1160045"/>
            <a:satOff val="229"/>
            <a:lumOff val="10781"/>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7B7FD66-3085-4B36-8E8B-D7A83050FA9C}">
      <dsp:nvSpPr>
        <dsp:cNvPr id="0" name=""/>
        <dsp:cNvSpPr/>
      </dsp:nvSpPr>
      <dsp:spPr>
        <a:xfrm>
          <a:off x="1630859" y="2223590"/>
          <a:ext cx="1677662" cy="666708"/>
        </a:xfrm>
        <a:prstGeom prst="roundRect">
          <a:avLst>
            <a:gd name="adj" fmla="val 16670"/>
          </a:avLst>
        </a:prstGeom>
        <a:blipFill rotWithShape="0">
          <a:blip xmlns:r="http://schemas.openxmlformats.org/officeDocument/2006/relationships" r:embed="rId1">
            <a:duotone>
              <a:schemeClr val="accent5">
                <a:hueOff val="496582"/>
                <a:satOff val="288"/>
                <a:lumOff val="2843"/>
                <a:alphaOff val="0"/>
                <a:shade val="74000"/>
                <a:satMod val="130000"/>
                <a:lumMod val="90000"/>
              </a:schemeClr>
              <a:schemeClr val="accent5">
                <a:hueOff val="496582"/>
                <a:satOff val="288"/>
                <a:lumOff val="284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2</a:t>
          </a:r>
          <a:endParaRPr lang="en-US" sz="2700" kern="1200" dirty="0"/>
        </a:p>
      </dsp:txBody>
      <dsp:txXfrm>
        <a:off x="1663411" y="2256142"/>
        <a:ext cx="1612558" cy="601604"/>
      </dsp:txXfrm>
    </dsp:sp>
    <dsp:sp modelId="{9B663013-CCF3-490E-8E38-D74DA9B806FE}">
      <dsp:nvSpPr>
        <dsp:cNvPr id="0" name=""/>
        <dsp:cNvSpPr/>
      </dsp:nvSpPr>
      <dsp:spPr>
        <a:xfrm>
          <a:off x="3358259" y="1529467"/>
          <a:ext cx="4309932" cy="1051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just" defTabSz="1066800">
            <a:lnSpc>
              <a:spcPct val="90000"/>
            </a:lnSpc>
            <a:spcBef>
              <a:spcPct val="0"/>
            </a:spcBef>
            <a:spcAft>
              <a:spcPct val="15000"/>
            </a:spcAft>
            <a:buChar char="••"/>
          </a:pPr>
          <a:r>
            <a:rPr lang="en-US" sz="2400" b="0" kern="1200" dirty="0" err="1" smtClean="0">
              <a:latin typeface="Times New Roman" panose="02020603050405020304" pitchFamily="18" charset="0"/>
              <a:cs typeface="Times New Roman" panose="02020603050405020304" pitchFamily="18" charset="0"/>
            </a:rPr>
            <a:t>Thể</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hiện</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tinh</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thần</a:t>
          </a:r>
          <a:r>
            <a:rPr lang="en-US" sz="2400" b="0" kern="1200" dirty="0" smtClean="0">
              <a:latin typeface="Times New Roman" panose="02020603050405020304" pitchFamily="18" charset="0"/>
              <a:cs typeface="Times New Roman" panose="02020603050405020304" pitchFamily="18" charset="0"/>
            </a:rPr>
            <a:t> </a:t>
          </a:r>
          <a:r>
            <a:rPr lang="vi-VN" sz="2400" b="0" kern="1200" dirty="0" smtClean="0">
              <a:latin typeface="Times New Roman" panose="02020603050405020304" pitchFamily="18" charset="0"/>
              <a:cs typeface="Times New Roman" panose="02020603050405020304" pitchFamily="18" charset="0"/>
            </a:rPr>
            <a:t>độc lập tự chủ </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sáng</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tạo</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của</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Đảng</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sáng</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tạo</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của</a:t>
          </a:r>
          <a:r>
            <a:rPr lang="en-US" sz="2400" b="0" kern="1200" dirty="0" smtClean="0">
              <a:latin typeface="Times New Roman" panose="02020603050405020304" pitchFamily="18" charset="0"/>
              <a:cs typeface="Times New Roman" panose="02020603050405020304" pitchFamily="18" charset="0"/>
            </a:rPr>
            <a:t> </a:t>
          </a:r>
          <a:r>
            <a:rPr lang="en-US" sz="2400" b="0" kern="1200" dirty="0" err="1" smtClean="0">
              <a:latin typeface="Times New Roman" panose="02020603050405020304" pitchFamily="18" charset="0"/>
              <a:cs typeface="Times New Roman" panose="02020603050405020304" pitchFamily="18" charset="0"/>
            </a:rPr>
            <a:t>Đảng</a:t>
          </a:r>
          <a:endParaRPr lang="en-US" sz="2400" b="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endParaRPr lang="en-US" sz="1200" b="1" kern="1200" dirty="0" smtClean="0">
            <a:solidFill>
              <a:schemeClr val="tx1"/>
            </a:solidFill>
          </a:endParaRPr>
        </a:p>
      </dsp:txBody>
      <dsp:txXfrm>
        <a:off x="3358259" y="1529467"/>
        <a:ext cx="4309932" cy="1051316"/>
      </dsp:txXfrm>
    </dsp:sp>
    <dsp:sp modelId="{D7642ADB-F424-4AEA-86D9-52F32261AD8D}">
      <dsp:nvSpPr>
        <dsp:cNvPr id="0" name=""/>
        <dsp:cNvSpPr/>
      </dsp:nvSpPr>
      <dsp:spPr>
        <a:xfrm>
          <a:off x="3646992" y="3466361"/>
          <a:ext cx="1523573" cy="623354"/>
        </a:xfrm>
        <a:prstGeom prst="roundRect">
          <a:avLst>
            <a:gd name="adj" fmla="val 16670"/>
          </a:avLst>
        </a:prstGeom>
        <a:blipFill rotWithShape="0">
          <a:blip xmlns:r="http://schemas.openxmlformats.org/officeDocument/2006/relationships" r:embed="rId1">
            <a:duotone>
              <a:schemeClr val="accent5">
                <a:hueOff val="993165"/>
                <a:satOff val="576"/>
                <a:lumOff val="5686"/>
                <a:alphaOff val="0"/>
                <a:shade val="74000"/>
                <a:satMod val="130000"/>
                <a:lumMod val="90000"/>
              </a:schemeClr>
              <a:schemeClr val="accent5">
                <a:hueOff val="993165"/>
                <a:satOff val="576"/>
                <a:lumOff val="568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3</a:t>
          </a:r>
          <a:endParaRPr lang="en-US" sz="2700" kern="1200" dirty="0"/>
        </a:p>
      </dsp:txBody>
      <dsp:txXfrm>
        <a:off x="3677427" y="3496796"/>
        <a:ext cx="1462703" cy="562484"/>
      </dsp:txXfrm>
    </dsp:sp>
    <dsp:sp modelId="{8FAFC321-AEBD-48D3-B438-CBC02B9EA761}">
      <dsp:nvSpPr>
        <dsp:cNvPr id="0" name=""/>
        <dsp:cNvSpPr/>
      </dsp:nvSpPr>
      <dsp:spPr>
        <a:xfrm>
          <a:off x="5202853" y="3115704"/>
          <a:ext cx="3155512" cy="1051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just" defTabSz="1066800">
            <a:lnSpc>
              <a:spcPct val="90000"/>
            </a:lnSpc>
            <a:spcBef>
              <a:spcPct val="0"/>
            </a:spcBef>
            <a:spcAft>
              <a:spcPct val="15000"/>
            </a:spcAft>
            <a:buChar char="••"/>
          </a:pPr>
          <a:r>
            <a:rPr lang="en-US" sz="2400" kern="1200" dirty="0" err="1" smtClean="0">
              <a:latin typeface="Times New Roman" panose="02020603050405020304" pitchFamily="18" charset="0"/>
              <a:cs typeface="Times New Roman" panose="02020603050405020304" pitchFamily="18" charset="0"/>
            </a:rPr>
            <a:t>Là</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cơ</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sở</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để</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Đảng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chỉ</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đạo</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quân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dân</a:t>
          </a:r>
          <a:r>
            <a:rPr lang="en-US" sz="2400" kern="1200" dirty="0" smtClean="0">
              <a:latin typeface="Times New Roman" panose="02020603050405020304" pitchFamily="18" charset="0"/>
              <a:cs typeface="Times New Roman" panose="02020603050405020304" pitchFamily="18" charset="0"/>
            </a:rPr>
            <a:t> ta </a:t>
          </a:r>
          <a:r>
            <a:rPr lang="en-US" sz="2400" kern="1200" dirty="0" err="1" smtClean="0">
              <a:latin typeface="Times New Roman" panose="02020603050405020304" pitchFamily="18" charset="0"/>
              <a:cs typeface="Times New Roman" panose="02020603050405020304" pitchFamily="18" charset="0"/>
            </a:rPr>
            <a:t>giành</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thắng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lợi</a:t>
          </a:r>
          <a:r>
            <a:rPr lang="en-US" sz="2400" kern="1200" dirty="0" smtClean="0">
              <a:latin typeface="Times New Roman" panose="02020603050405020304" pitchFamily="18" charset="0"/>
              <a:cs typeface="Times New Roman" panose="02020603050405020304" pitchFamily="18" charset="0"/>
            </a:rPr>
            <a:t> ở 2 </a:t>
          </a:r>
          <a:r>
            <a:rPr lang="en-US" sz="2400" kern="1200" dirty="0" err="1" smtClean="0">
              <a:latin typeface="Times New Roman" panose="02020603050405020304" pitchFamily="18" charset="0"/>
              <a:cs typeface="Times New Roman" panose="02020603050405020304" pitchFamily="18" charset="0"/>
            </a:rPr>
            <a:t>miền</a:t>
          </a:r>
          <a:r>
            <a:rPr lang="en-US" sz="2400" kern="1200" dirty="0" smtClean="0">
              <a:latin typeface="Times New Roman" panose="02020603050405020304" pitchFamily="18" charset="0"/>
              <a:cs typeface="Times New Roman" panose="02020603050405020304" pitchFamily="18" charset="0"/>
            </a:rPr>
            <a:t> Nam – </a:t>
          </a:r>
          <a:r>
            <a:rPr lang="en-US" sz="2400" kern="1200" dirty="0" err="1" smtClean="0">
              <a:latin typeface="Times New Roman" panose="02020603050405020304" pitchFamily="18" charset="0"/>
              <a:cs typeface="Times New Roman" panose="02020603050405020304" pitchFamily="18" charset="0"/>
            </a:rPr>
            <a:t>Bắc</a:t>
          </a:r>
          <a:endParaRPr lang="en-US" sz="2400" kern="1200" dirty="0">
            <a:latin typeface="Times New Roman" panose="02020603050405020304" pitchFamily="18" charset="0"/>
            <a:cs typeface="Times New Roman" panose="02020603050405020304" pitchFamily="18" charset="0"/>
          </a:endParaRPr>
        </a:p>
      </dsp:txBody>
      <dsp:txXfrm>
        <a:off x="5202853" y="3115704"/>
        <a:ext cx="3155512" cy="10513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DDDC6-3D48-457A-BFF2-3A0DE2AD6E48}">
      <dsp:nvSpPr>
        <dsp:cNvPr id="0" name=""/>
        <dsp:cNvSpPr/>
      </dsp:nvSpPr>
      <dsp:spPr>
        <a:xfrm>
          <a:off x="2736305" y="113566"/>
          <a:ext cx="4709323" cy="2139480"/>
        </a:xfrm>
        <a:prstGeom prst="rightArrow">
          <a:avLst>
            <a:gd name="adj1" fmla="val 75000"/>
            <a:gd name="adj2" fmla="val 5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Thực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hiện</a:t>
          </a:r>
          <a:r>
            <a:rPr lang="en-US" sz="1800"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kế</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hoạch</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năm</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năm</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lần</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thứ</a:t>
          </a:r>
          <a:r>
            <a:rPr lang="en-US" sz="1800" i="1" kern="1200" dirty="0" smtClean="0">
              <a:latin typeface="Times New Roman" panose="02020603050405020304" pitchFamily="18" charset="0"/>
              <a:cs typeface="Times New Roman" panose="02020603050405020304" pitchFamily="18" charset="0"/>
            </a:rPr>
            <a:t> </a:t>
          </a:r>
          <a:r>
            <a:rPr lang="en-US" sz="1800" i="1" kern="1200" dirty="0" err="1" smtClean="0">
              <a:latin typeface="Times New Roman" panose="02020603050405020304" pitchFamily="18" charset="0"/>
              <a:cs typeface="Times New Roman" panose="02020603050405020304" pitchFamily="18" charset="0"/>
            </a:rPr>
            <a:t>nhất</a:t>
          </a:r>
          <a:r>
            <a:rPr lang="en-US" sz="1800" i="1" kern="1200" dirty="0" smtClean="0">
              <a:latin typeface="Times New Roman" panose="02020603050405020304" pitchFamily="18" charset="0"/>
              <a:cs typeface="Times New Roman" panose="02020603050405020304" pitchFamily="18" charset="0"/>
            </a:rPr>
            <a:t> (1961-1965)</a:t>
          </a:r>
          <a:r>
            <a:rPr lang="en-US" sz="1800" kern="1200" dirty="0" smtClean="0">
              <a:latin typeface="Times New Roman" panose="02020603050405020304" pitchFamily="18" charset="0"/>
              <a:cs typeface="Times New Roman" panose="02020603050405020304" pitchFamily="18" charset="0"/>
            </a:rPr>
            <a:t> </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Tăng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cường</a:t>
          </a:r>
          <a:r>
            <a:rPr lang="en-US" sz="1800" kern="1200" dirty="0" smtClean="0">
              <a:latin typeface="Times New Roman" panose="02020603050405020304" pitchFamily="18" charset="0"/>
              <a:cs typeface="Times New Roman" panose="02020603050405020304" pitchFamily="18" charset="0"/>
            </a:rPr>
            <a:t> chi </a:t>
          </a:r>
          <a:r>
            <a:rPr lang="en-US" sz="1800" kern="1200" dirty="0" err="1" smtClean="0">
              <a:latin typeface="Times New Roman" panose="02020603050405020304" pitchFamily="18" charset="0"/>
              <a:cs typeface="Times New Roman" panose="02020603050405020304" pitchFamily="18" charset="0"/>
            </a:rPr>
            <a:t>viện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cách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mạng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miền</a:t>
          </a:r>
          <a:r>
            <a:rPr lang="en-US" sz="1800" kern="1200" dirty="0" smtClean="0">
              <a:latin typeface="Times New Roman" panose="02020603050405020304" pitchFamily="18" charset="0"/>
              <a:cs typeface="Times New Roman" panose="02020603050405020304" pitchFamily="18" charset="0"/>
            </a:rPr>
            <a:t> Nam</a:t>
          </a:r>
          <a:endParaRPr lang="en-US" sz="1800" kern="1200" dirty="0">
            <a:latin typeface="Times New Roman" panose="02020603050405020304" pitchFamily="18" charset="0"/>
            <a:cs typeface="Times New Roman" panose="02020603050405020304" pitchFamily="18" charset="0"/>
          </a:endParaRPr>
        </a:p>
      </dsp:txBody>
      <dsp:txXfrm>
        <a:off x="2736305" y="381001"/>
        <a:ext cx="3907018" cy="1604610"/>
      </dsp:txXfrm>
    </dsp:sp>
    <dsp:sp modelId="{EE93ED03-E005-4902-818C-23A6967EDD1B}">
      <dsp:nvSpPr>
        <dsp:cNvPr id="0" name=""/>
        <dsp:cNvSpPr/>
      </dsp:nvSpPr>
      <dsp:spPr>
        <a:xfrm>
          <a:off x="143995" y="0"/>
          <a:ext cx="2333061" cy="2365399"/>
        </a:xfrm>
        <a:prstGeom prst="roundRect">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Miền</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Bắc</a:t>
          </a:r>
          <a:endParaRPr lang="en-US" sz="2800" kern="1200" dirty="0">
            <a:latin typeface="Times New Roman" panose="02020603050405020304" pitchFamily="18" charset="0"/>
            <a:cs typeface="Times New Roman" panose="02020603050405020304" pitchFamily="18" charset="0"/>
          </a:endParaRPr>
        </a:p>
      </dsp:txBody>
      <dsp:txXfrm>
        <a:off x="257886" y="113891"/>
        <a:ext cx="2105279" cy="2137617"/>
      </dsp:txXfrm>
    </dsp:sp>
    <dsp:sp modelId="{70676CEC-6427-4DA5-A4C4-2A2DD416085F}">
      <dsp:nvSpPr>
        <dsp:cNvPr id="0" name=""/>
        <dsp:cNvSpPr/>
      </dsp:nvSpPr>
      <dsp:spPr>
        <a:xfrm>
          <a:off x="2822972" y="2365982"/>
          <a:ext cx="4709323" cy="2365399"/>
        </a:xfrm>
        <a:prstGeom prst="rightArrow">
          <a:avLst>
            <a:gd name="adj1" fmla="val 75000"/>
            <a:gd name="adj2" fmla="val 50000"/>
          </a:avLst>
        </a:prstGeom>
        <a:solidFill>
          <a:schemeClr val="accent3">
            <a:tint val="40000"/>
            <a:alpha val="90000"/>
            <a:hueOff val="-12875614"/>
            <a:satOff val="3374"/>
            <a:lumOff val="-34"/>
            <a:alphaOff val="0"/>
          </a:schemeClr>
        </a:solidFill>
        <a:ln w="9525" cap="rnd" cmpd="sng" algn="ctr">
          <a:solidFill>
            <a:schemeClr val="accent3">
              <a:tint val="40000"/>
              <a:alpha val="90000"/>
              <a:hueOff val="-12875614"/>
              <a:satOff val="3374"/>
              <a:lumOff val="-34"/>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thực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hiện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lược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đặc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biệt</a:t>
          </a:r>
          <a:r>
            <a:rPr lang="en-US" sz="1800" kern="1200" dirty="0" smtClean="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thuật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quân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sự</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là</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trực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thăng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vận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và</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thiết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xa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vận</a:t>
          </a:r>
          <a:r>
            <a:rPr lang="en-US" sz="1800" kern="1200" dirty="0" smtClean="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Bộ</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Chính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trị</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đã</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ra</a:t>
          </a:r>
          <a:r>
            <a:rPr lang="en-US" sz="1800" kern="1200" dirty="0" smtClean="0">
              <a:latin typeface="Times New Roman" panose="02020603050405020304" pitchFamily="18" charset="0"/>
              <a:cs typeface="Times New Roman" panose="02020603050405020304" pitchFamily="18" charset="0"/>
            </a:rPr>
            <a:t> </a:t>
          </a:r>
          <a:r>
            <a:rPr lang="fr-FR" sz="1800" kern="1200" dirty="0" err="1" smtClean="0">
              <a:latin typeface="Times New Roman" panose="02020603050405020304" pitchFamily="18" charset="0"/>
              <a:cs typeface="Times New Roman" panose="02020603050405020304" pitchFamily="18" charset="0"/>
            </a:rPr>
            <a:t>chỉ</a:t>
          </a:r>
          <a:r>
            <a:rPr lang="fr-FR" sz="1800" kern="1200" dirty="0" smtClean="0">
              <a:latin typeface="Times New Roman" panose="02020603050405020304" pitchFamily="18" charset="0"/>
              <a:cs typeface="Times New Roman" panose="02020603050405020304" pitchFamily="18" charset="0"/>
            </a:rPr>
            <a:t> </a:t>
          </a:r>
          <a:r>
            <a:rPr lang="fr-FR" sz="1800" kern="1200" dirty="0" err="1" smtClean="0">
              <a:latin typeface="Times New Roman" panose="02020603050405020304" pitchFamily="18" charset="0"/>
              <a:cs typeface="Times New Roman" panose="02020603050405020304" pitchFamily="18" charset="0"/>
            </a:rPr>
            <a:t>thị</a:t>
          </a:r>
          <a:r>
            <a:rPr lang="fr-FR" sz="1800" kern="1200" dirty="0" smtClean="0">
              <a:latin typeface="Times New Roman" panose="02020603050405020304" pitchFamily="18" charset="0"/>
              <a:cs typeface="Times New Roman" panose="02020603050405020304" pitchFamily="18" charset="0"/>
            </a:rPr>
            <a:t> </a:t>
          </a:r>
          <a:r>
            <a:rPr lang="fr-FR" sz="1800" kern="1200" dirty="0" err="1" smtClean="0">
              <a:latin typeface="Times New Roman" panose="02020603050405020304" pitchFamily="18" charset="0"/>
              <a:cs typeface="Times New Roman" panose="02020603050405020304" pitchFamily="18" charset="0"/>
            </a:rPr>
            <a:t>về</a:t>
          </a:r>
          <a:r>
            <a:rPr lang="fr-FR" sz="1800"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Phương</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hướng</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và</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nhiệm</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vụ</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công</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tác</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trước</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mắt</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của</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cách</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mạng</a:t>
          </a:r>
          <a:r>
            <a:rPr lang="fr-FR" sz="1800" i="1" kern="1200" dirty="0" smtClean="0">
              <a:latin typeface="Times New Roman" panose="02020603050405020304" pitchFamily="18" charset="0"/>
              <a:cs typeface="Times New Roman" panose="02020603050405020304" pitchFamily="18" charset="0"/>
            </a:rPr>
            <a:t> </a:t>
          </a:r>
          <a:r>
            <a:rPr lang="fr-FR" sz="1800" i="1" kern="1200" dirty="0" err="1" smtClean="0">
              <a:latin typeface="Times New Roman" panose="02020603050405020304" pitchFamily="18" charset="0"/>
              <a:cs typeface="Times New Roman" panose="02020603050405020304" pitchFamily="18" charset="0"/>
            </a:rPr>
            <a:t>miền</a:t>
          </a:r>
          <a:r>
            <a:rPr lang="fr-FR" sz="1800" i="1" kern="1200" dirty="0" smtClean="0">
              <a:latin typeface="Times New Roman" panose="02020603050405020304" pitchFamily="18" charset="0"/>
              <a:cs typeface="Times New Roman" panose="02020603050405020304" pitchFamily="18" charset="0"/>
            </a:rPr>
            <a:t> Nam</a:t>
          </a:r>
          <a:r>
            <a:rPr lang="fr-FR" sz="1800" kern="1200" dirty="0" smtClean="0">
              <a:latin typeface="Times New Roman" panose="02020603050405020304" pitchFamily="18" charset="0"/>
              <a:cs typeface="Times New Roman" panose="02020603050405020304" pitchFamily="18" charset="0"/>
            </a:rPr>
            <a:t>”. </a:t>
          </a:r>
          <a:endParaRPr lang="en-US" sz="1800" kern="1200" dirty="0">
            <a:latin typeface="Times New Roman" panose="02020603050405020304" pitchFamily="18" charset="0"/>
            <a:cs typeface="Times New Roman" panose="02020603050405020304" pitchFamily="18" charset="0"/>
          </a:endParaRPr>
        </a:p>
      </dsp:txBody>
      <dsp:txXfrm>
        <a:off x="2822972" y="2661657"/>
        <a:ext cx="3822298" cy="1774049"/>
      </dsp:txXfrm>
    </dsp:sp>
    <dsp:sp modelId="{D28BCDD3-7722-483E-9171-1CCF502A722B}">
      <dsp:nvSpPr>
        <dsp:cNvPr id="0" name=""/>
        <dsp:cNvSpPr/>
      </dsp:nvSpPr>
      <dsp:spPr>
        <a:xfrm>
          <a:off x="216048" y="2448274"/>
          <a:ext cx="2477072" cy="2365399"/>
        </a:xfrm>
        <a:prstGeom prst="roundRect">
          <a:avLst/>
        </a:prstGeom>
        <a:blipFill rotWithShape="0">
          <a:blip xmlns:r="http://schemas.openxmlformats.org/officeDocument/2006/relationships" r:embed="rId1">
            <a:duotone>
              <a:schemeClr val="accent3">
                <a:hueOff val="-12328166"/>
                <a:satOff val="12562"/>
                <a:lumOff val="-2354"/>
                <a:alphaOff val="0"/>
                <a:shade val="74000"/>
                <a:satMod val="130000"/>
                <a:lumMod val="90000"/>
              </a:schemeClr>
              <a:schemeClr val="accent3">
                <a:hueOff val="-12328166"/>
                <a:satOff val="12562"/>
                <a:lumOff val="-2354"/>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Miền</a:t>
          </a:r>
          <a:r>
            <a:rPr lang="en-US" sz="2800" kern="1200" dirty="0" smtClean="0">
              <a:latin typeface="Times New Roman" panose="02020603050405020304" pitchFamily="18" charset="0"/>
              <a:cs typeface="Times New Roman" panose="02020603050405020304" pitchFamily="18" charset="0"/>
            </a:rPr>
            <a:t> Nam</a:t>
          </a:r>
          <a:endParaRPr lang="en-US" sz="2800" kern="1200" dirty="0">
            <a:latin typeface="Times New Roman" panose="02020603050405020304" pitchFamily="18" charset="0"/>
            <a:cs typeface="Times New Roman" panose="02020603050405020304" pitchFamily="18" charset="0"/>
          </a:endParaRPr>
        </a:p>
      </dsp:txBody>
      <dsp:txXfrm>
        <a:off x="331517" y="2563743"/>
        <a:ext cx="2246134" cy="213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8583-AE20-4C10-9FA7-57BF2962E392}">
      <dsp:nvSpPr>
        <dsp:cNvPr id="0" name=""/>
        <dsp:cNvSpPr/>
      </dsp:nvSpPr>
      <dsp:spPr>
        <a:xfrm>
          <a:off x="360033" y="723"/>
          <a:ext cx="1528148" cy="1528148"/>
        </a:xfrm>
        <a:prstGeom prst="ellipse">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Chính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trị</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Nội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bộ</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Mỹ</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khủng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hoảng</a:t>
          </a:r>
          <a:endParaRPr lang="en-US" sz="2000" kern="1200" dirty="0">
            <a:latin typeface="Times New Roman" panose="02020603050405020304" pitchFamily="18" charset="0"/>
            <a:cs typeface="Times New Roman" panose="02020603050405020304" pitchFamily="18" charset="0"/>
          </a:endParaRPr>
        </a:p>
      </dsp:txBody>
      <dsp:txXfrm>
        <a:off x="583825" y="224515"/>
        <a:ext cx="1080564" cy="1080564"/>
      </dsp:txXfrm>
    </dsp:sp>
    <dsp:sp modelId="{6806BFA4-D043-4E3C-AA9B-6233A27301C6}">
      <dsp:nvSpPr>
        <dsp:cNvPr id="0" name=""/>
        <dsp:cNvSpPr/>
      </dsp:nvSpPr>
      <dsp:spPr>
        <a:xfrm>
          <a:off x="680944" y="1652956"/>
          <a:ext cx="886326" cy="886326"/>
        </a:xfrm>
        <a:prstGeom prst="mathPlus">
          <a:avLst/>
        </a:prstGeom>
        <a:blipFill rotWithShape="0">
          <a:blip xmlns:r="http://schemas.openxmlformats.org/officeDocument/2006/relationships" r:embed="rId1">
            <a:duotone>
              <a:schemeClr val="accent3">
                <a:tint val="60000"/>
                <a:hueOff val="0"/>
                <a:satOff val="0"/>
                <a:lumOff val="0"/>
                <a:alphaOff val="0"/>
                <a:shade val="74000"/>
                <a:satMod val="130000"/>
                <a:lumMod val="90000"/>
              </a:schemeClr>
              <a:schemeClr val="accent3">
                <a:tint val="60000"/>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a:off x="798427" y="1991887"/>
        <a:ext cx="651360" cy="208464"/>
      </dsp:txXfrm>
    </dsp:sp>
    <dsp:sp modelId="{5B0566E9-E169-453E-87F3-E426BC649FC7}">
      <dsp:nvSpPr>
        <dsp:cNvPr id="0" name=""/>
        <dsp:cNvSpPr/>
      </dsp:nvSpPr>
      <dsp:spPr>
        <a:xfrm>
          <a:off x="360033" y="2663368"/>
          <a:ext cx="1528148" cy="1528148"/>
        </a:xfrm>
        <a:prstGeom prst="ellipse">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Việt</a:t>
          </a:r>
          <a:r>
            <a:rPr lang="en-US" sz="2000" kern="1200" dirty="0" smtClean="0">
              <a:latin typeface="Times New Roman" panose="02020603050405020304" pitchFamily="18" charset="0"/>
              <a:cs typeface="Times New Roman" panose="02020603050405020304" pitchFamily="18" charset="0"/>
            </a:rPr>
            <a:t> Nam </a:t>
          </a:r>
          <a:r>
            <a:rPr lang="en-US" sz="2000" kern="1200" dirty="0" err="1" smtClean="0">
              <a:latin typeface="Times New Roman" panose="02020603050405020304" pitchFamily="18" charset="0"/>
              <a:cs typeface="Times New Roman" panose="02020603050405020304" pitchFamily="18" charset="0"/>
            </a:rPr>
            <a:t>đánh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nhiều</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trận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lớn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nhỏ</a:t>
          </a:r>
          <a:endParaRPr lang="en-US" sz="2000" kern="1200" dirty="0">
            <a:latin typeface="Times New Roman" panose="02020603050405020304" pitchFamily="18" charset="0"/>
            <a:cs typeface="Times New Roman" panose="02020603050405020304" pitchFamily="18" charset="0"/>
          </a:endParaRPr>
        </a:p>
      </dsp:txBody>
      <dsp:txXfrm>
        <a:off x="583825" y="2887160"/>
        <a:ext cx="1080564" cy="1080564"/>
      </dsp:txXfrm>
    </dsp:sp>
    <dsp:sp modelId="{DE42347A-47B1-46DB-8E22-067736F9420C}">
      <dsp:nvSpPr>
        <dsp:cNvPr id="0" name=""/>
        <dsp:cNvSpPr/>
      </dsp:nvSpPr>
      <dsp:spPr>
        <a:xfrm>
          <a:off x="2117404" y="1811884"/>
          <a:ext cx="485951" cy="568471"/>
        </a:xfrm>
        <a:prstGeom prst="rightArrow">
          <a:avLst>
            <a:gd name="adj1" fmla="val 60000"/>
            <a:gd name="adj2" fmla="val 50000"/>
          </a:avLst>
        </a:prstGeom>
        <a:blipFill rotWithShape="0">
          <a:blip xmlns:r="http://schemas.openxmlformats.org/officeDocument/2006/relationships" r:embed="rId1">
            <a:duotone>
              <a:schemeClr val="accent3">
                <a:tint val="60000"/>
                <a:hueOff val="0"/>
                <a:satOff val="0"/>
                <a:lumOff val="0"/>
                <a:alphaOff val="0"/>
                <a:shade val="74000"/>
                <a:satMod val="130000"/>
                <a:lumMod val="90000"/>
              </a:schemeClr>
              <a:schemeClr val="accent3">
                <a:tint val="60000"/>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a:off x="2117404" y="1925578"/>
        <a:ext cx="340166" cy="341083"/>
      </dsp:txXfrm>
    </dsp:sp>
    <dsp:sp modelId="{D318D4CC-C1F0-4645-8560-392C94EF6CA5}">
      <dsp:nvSpPr>
        <dsp:cNvPr id="0" name=""/>
        <dsp:cNvSpPr/>
      </dsp:nvSpPr>
      <dsp:spPr>
        <a:xfrm>
          <a:off x="2805071" y="353205"/>
          <a:ext cx="3675655" cy="3485828"/>
        </a:xfrm>
        <a:prstGeom prst="ellipse">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just" defTabSz="889000">
            <a:lnSpc>
              <a:spcPct val="90000"/>
            </a:lnSpc>
            <a:spcBef>
              <a:spcPct val="0"/>
            </a:spcBef>
            <a:spcAft>
              <a:spcPct val="35000"/>
            </a:spcAft>
          </a:pP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đầu</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năm</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1965,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công</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cụ</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chỗ</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dựa</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chiến</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tranh</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biệt</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latin typeface="Times New Roman" panose="02020603050405020304" pitchFamily="18" charset="0"/>
              <a:ea typeface="Calibri" panose="020F0502020204030204" pitchFamily="34" charset="0"/>
              <a:cs typeface="Times New Roman" panose="02020603050405020304" pitchFamily="18" charset="0"/>
            </a:rPr>
            <a:t>ngụy</a:t>
          </a:r>
          <a:r>
            <a:rPr lang="en-US" sz="2000" kern="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quân</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ngụy</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ấp</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chiến</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lược</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đô</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thị</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đều</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bị</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lung lay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tận</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gốc</a:t>
          </a:r>
          <a:r>
            <a:rPr lang="en-US" sz="2000" kern="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kern="1200" dirty="0" smtClean="0">
            <a:latin typeface="Times New Roman" panose="02020603050405020304" pitchFamily="18" charset="0"/>
            <a:cs typeface="Times New Roman" panose="02020603050405020304" pitchFamily="18" charset="0"/>
          </a:endParaRPr>
        </a:p>
        <a:p>
          <a:pPr lvl="0" algn="just"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Chiến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tranh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đặc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biệt</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của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Mỹ</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phá</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sản</a:t>
          </a:r>
          <a:endParaRPr lang="en-US" sz="2000" kern="1200" dirty="0">
            <a:latin typeface="Times New Roman" panose="02020603050405020304" pitchFamily="18" charset="0"/>
            <a:cs typeface="Times New Roman" panose="02020603050405020304" pitchFamily="18" charset="0"/>
          </a:endParaRPr>
        </a:p>
      </dsp:txBody>
      <dsp:txXfrm>
        <a:off x="3343358" y="863693"/>
        <a:ext cx="2599081" cy="24648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25597-994B-4455-8BCA-0EA038FD0BC3}">
      <dsp:nvSpPr>
        <dsp:cNvPr id="0" name=""/>
        <dsp:cNvSpPr/>
      </dsp:nvSpPr>
      <dsp:spPr>
        <a:xfrm>
          <a:off x="5238" y="1785654"/>
          <a:ext cx="1868667" cy="154125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Thất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bại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trong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Đặc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biệt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để</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cứu</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vãn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tình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hình</a:t>
          </a:r>
          <a:endParaRPr lang="en-US" sz="1800" kern="1200" dirty="0">
            <a:latin typeface="Times New Roman" panose="02020603050405020304" pitchFamily="18" charset="0"/>
            <a:cs typeface="Times New Roman" panose="02020603050405020304" pitchFamily="18" charset="0"/>
          </a:endParaRPr>
        </a:p>
      </dsp:txBody>
      <dsp:txXfrm>
        <a:off x="40707" y="1821123"/>
        <a:ext cx="1797729" cy="1140051"/>
      </dsp:txXfrm>
    </dsp:sp>
    <dsp:sp modelId="{CF1B0D92-A74D-46ED-B65E-2D58A5EAAEF5}">
      <dsp:nvSpPr>
        <dsp:cNvPr id="0" name=""/>
        <dsp:cNvSpPr/>
      </dsp:nvSpPr>
      <dsp:spPr>
        <a:xfrm>
          <a:off x="890839" y="2285100"/>
          <a:ext cx="2037641" cy="2037641"/>
        </a:xfrm>
        <a:prstGeom prst="leftCircularArrow">
          <a:avLst>
            <a:gd name="adj1" fmla="val 2108"/>
            <a:gd name="adj2" fmla="val 253146"/>
            <a:gd name="adj3" fmla="val 1531435"/>
            <a:gd name="adj4" fmla="val 8527268"/>
            <a:gd name="adj5" fmla="val 2459"/>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03256D5-7AE1-407B-8AC7-EC9EA2A90A1A}">
      <dsp:nvSpPr>
        <dsp:cNvPr id="0" name=""/>
        <dsp:cNvSpPr/>
      </dsp:nvSpPr>
      <dsp:spPr>
        <a:xfrm>
          <a:off x="311700" y="3240363"/>
          <a:ext cx="1661037" cy="660539"/>
        </a:xfrm>
        <a:prstGeom prst="roundRect">
          <a:avLst>
            <a:gd name="adj" fmla="val 10000"/>
          </a:avLst>
        </a:prstGeom>
        <a:solidFill>
          <a:schemeClr val="accent5">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Năm</a:t>
          </a:r>
          <a:r>
            <a:rPr lang="en-US" sz="1800" kern="1200" dirty="0" smtClean="0">
              <a:latin typeface="Times New Roman" panose="02020603050405020304" pitchFamily="18" charset="0"/>
              <a:cs typeface="Times New Roman" panose="02020603050405020304" pitchFamily="18" charset="0"/>
            </a:rPr>
            <a:t> 1965</a:t>
          </a:r>
          <a:endParaRPr lang="en-US" sz="1800" kern="1200" dirty="0">
            <a:latin typeface="Times New Roman" panose="02020603050405020304" pitchFamily="18" charset="0"/>
            <a:cs typeface="Times New Roman" panose="02020603050405020304" pitchFamily="18" charset="0"/>
          </a:endParaRPr>
        </a:p>
      </dsp:txBody>
      <dsp:txXfrm>
        <a:off x="331047" y="3259710"/>
        <a:ext cx="1622343" cy="621845"/>
      </dsp:txXfrm>
    </dsp:sp>
    <dsp:sp modelId="{422421C7-DE19-426D-957F-B771CC612DF5}">
      <dsp:nvSpPr>
        <dsp:cNvPr id="0" name=""/>
        <dsp:cNvSpPr/>
      </dsp:nvSpPr>
      <dsp:spPr>
        <a:xfrm>
          <a:off x="2286051" y="1785654"/>
          <a:ext cx="1868667" cy="154125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thực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hiện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cục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bộ</a:t>
          </a:r>
          <a:r>
            <a:rPr lang="en-US" sz="1800" kern="1200" dirty="0" smtClean="0">
              <a:latin typeface="Times New Roman" panose="02020603050405020304" pitchFamily="18" charset="0"/>
              <a:cs typeface="Times New Roman" panose="02020603050405020304" pitchFamily="18" charset="0"/>
            </a:rPr>
            <a:t>” </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endParaRPr lang="en-US" sz="1800" kern="1200">
            <a:latin typeface="Times New Roman" panose="02020603050405020304" pitchFamily="18" charset="0"/>
            <a:cs typeface="Times New Roman" panose="02020603050405020304" pitchFamily="18" charset="0"/>
          </a:endParaRPr>
        </a:p>
      </dsp:txBody>
      <dsp:txXfrm>
        <a:off x="2321520" y="2151393"/>
        <a:ext cx="1797729" cy="1140051"/>
      </dsp:txXfrm>
    </dsp:sp>
    <dsp:sp modelId="{C3AF3A16-1648-42EA-8846-EA28F6DC5EB2}">
      <dsp:nvSpPr>
        <dsp:cNvPr id="0" name=""/>
        <dsp:cNvSpPr/>
      </dsp:nvSpPr>
      <dsp:spPr>
        <a:xfrm>
          <a:off x="3325144" y="577146"/>
          <a:ext cx="2231372" cy="2231372"/>
        </a:xfrm>
        <a:prstGeom prst="circularArrow">
          <a:avLst>
            <a:gd name="adj1" fmla="val 1925"/>
            <a:gd name="adj2" fmla="val 230202"/>
            <a:gd name="adj3" fmla="val 19641555"/>
            <a:gd name="adj4" fmla="val 12622778"/>
            <a:gd name="adj5" fmla="val 2246"/>
          </a:avLst>
        </a:prstGeom>
        <a:solidFill>
          <a:schemeClr val="accent5">
            <a:hueOff val="993165"/>
            <a:satOff val="576"/>
            <a:lumOff val="568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52CC347-2D3F-401F-9E56-0246E92E014A}">
      <dsp:nvSpPr>
        <dsp:cNvPr id="0" name=""/>
        <dsp:cNvSpPr/>
      </dsp:nvSpPr>
      <dsp:spPr>
        <a:xfrm>
          <a:off x="2687956" y="1152130"/>
          <a:ext cx="1661037" cy="660539"/>
        </a:xfrm>
        <a:prstGeom prst="roundRect">
          <a:avLst>
            <a:gd name="adj" fmla="val 10000"/>
          </a:avLst>
        </a:prstGeom>
        <a:solidFill>
          <a:schemeClr val="accent5">
            <a:hueOff val="496582"/>
            <a:satOff val="288"/>
            <a:lumOff val="2843"/>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Miền</a:t>
          </a:r>
          <a:r>
            <a:rPr lang="en-US" sz="1800" kern="1200" dirty="0" smtClean="0">
              <a:latin typeface="Times New Roman" panose="02020603050405020304" pitchFamily="18" charset="0"/>
              <a:cs typeface="Times New Roman" panose="02020603050405020304" pitchFamily="18" charset="0"/>
            </a:rPr>
            <a:t> Nam</a:t>
          </a:r>
          <a:endParaRPr lang="en-US" sz="1800" kern="1200" dirty="0">
            <a:latin typeface="Times New Roman" panose="02020603050405020304" pitchFamily="18" charset="0"/>
            <a:cs typeface="Times New Roman" panose="02020603050405020304" pitchFamily="18" charset="0"/>
          </a:endParaRPr>
        </a:p>
      </dsp:txBody>
      <dsp:txXfrm>
        <a:off x="2707303" y="1171477"/>
        <a:ext cx="1622343" cy="621845"/>
      </dsp:txXfrm>
    </dsp:sp>
    <dsp:sp modelId="{F02EF42A-DD40-4CC8-821B-8569A248E15F}">
      <dsp:nvSpPr>
        <dsp:cNvPr id="0" name=""/>
        <dsp:cNvSpPr/>
      </dsp:nvSpPr>
      <dsp:spPr>
        <a:xfrm>
          <a:off x="4640620" y="1507965"/>
          <a:ext cx="1868667" cy="154125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Times New Roman" panose="02020603050405020304" pitchFamily="18" charset="0"/>
              <a:cs typeface="Times New Roman" panose="02020603050405020304" pitchFamily="18" charset="0"/>
            </a:rPr>
            <a:t>Hùng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hổ</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đưa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không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quân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và</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hải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quân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đánh</a:t>
          </a:r>
          <a:r>
            <a:rPr lang="en-US" sz="1800" kern="1200" dirty="0" smtClean="0">
              <a:latin typeface="Times New Roman" panose="02020603050405020304" pitchFamily="18" charset="0"/>
              <a:cs typeface="Times New Roman" panose="02020603050405020304" pitchFamily="18" charset="0"/>
            </a:rPr>
            <a:t> MB</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endParaRPr lang="en-US" sz="1800" kern="1200">
            <a:latin typeface="Times New Roman" panose="02020603050405020304" pitchFamily="18" charset="0"/>
            <a:cs typeface="Times New Roman" panose="02020603050405020304" pitchFamily="18" charset="0"/>
          </a:endParaRPr>
        </a:p>
      </dsp:txBody>
      <dsp:txXfrm>
        <a:off x="4676089" y="1543434"/>
        <a:ext cx="1797729" cy="1140051"/>
      </dsp:txXfrm>
    </dsp:sp>
    <dsp:sp modelId="{924F79B5-8179-477E-A4EE-C77DA075B006}">
      <dsp:nvSpPr>
        <dsp:cNvPr id="0" name=""/>
        <dsp:cNvSpPr/>
      </dsp:nvSpPr>
      <dsp:spPr>
        <a:xfrm>
          <a:off x="4824541" y="2664293"/>
          <a:ext cx="1661037" cy="660539"/>
        </a:xfrm>
        <a:prstGeom prst="roundRect">
          <a:avLst>
            <a:gd name="adj" fmla="val 10000"/>
          </a:avLst>
        </a:prstGeom>
        <a:solidFill>
          <a:schemeClr val="accent5">
            <a:hueOff val="993165"/>
            <a:satOff val="576"/>
            <a:lumOff val="5686"/>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Miền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Bắc</a:t>
          </a:r>
          <a:endParaRPr lang="en-US" sz="1800" kern="1200" dirty="0">
            <a:latin typeface="Times New Roman" panose="02020603050405020304" pitchFamily="18" charset="0"/>
            <a:cs typeface="Times New Roman" panose="02020603050405020304" pitchFamily="18" charset="0"/>
          </a:endParaRPr>
        </a:p>
      </dsp:txBody>
      <dsp:txXfrm>
        <a:off x="4843888" y="2683640"/>
        <a:ext cx="1622343" cy="6218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8C4F5-0B67-4448-9338-4FD04973C2D0}">
      <dsp:nvSpPr>
        <dsp:cNvPr id="0" name=""/>
        <dsp:cNvSpPr/>
      </dsp:nvSpPr>
      <dsp:spPr>
        <a:xfrm>
          <a:off x="6129092" y="3251768"/>
          <a:ext cx="91440" cy="605863"/>
        </a:xfrm>
        <a:custGeom>
          <a:avLst/>
          <a:gdLst/>
          <a:ahLst/>
          <a:cxnLst/>
          <a:rect l="0" t="0" r="0" b="0"/>
          <a:pathLst>
            <a:path>
              <a:moveTo>
                <a:pt x="45720" y="0"/>
              </a:moveTo>
              <a:lnTo>
                <a:pt x="45720" y="605863"/>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F1C27F-FE24-4339-A00A-F763044C8CD1}">
      <dsp:nvSpPr>
        <dsp:cNvPr id="0" name=""/>
        <dsp:cNvSpPr/>
      </dsp:nvSpPr>
      <dsp:spPr>
        <a:xfrm>
          <a:off x="4265215" y="1323075"/>
          <a:ext cx="1909597" cy="605863"/>
        </a:xfrm>
        <a:custGeom>
          <a:avLst/>
          <a:gdLst/>
          <a:ahLst/>
          <a:cxnLst/>
          <a:rect l="0" t="0" r="0" b="0"/>
          <a:pathLst>
            <a:path>
              <a:moveTo>
                <a:pt x="0" y="0"/>
              </a:moveTo>
              <a:lnTo>
                <a:pt x="0" y="412878"/>
              </a:lnTo>
              <a:lnTo>
                <a:pt x="1909597" y="412878"/>
              </a:lnTo>
              <a:lnTo>
                <a:pt x="1909597" y="60586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243BBF-D1AF-45AB-AAE7-2966D1AF164B}">
      <dsp:nvSpPr>
        <dsp:cNvPr id="0" name=""/>
        <dsp:cNvSpPr/>
      </dsp:nvSpPr>
      <dsp:spPr>
        <a:xfrm>
          <a:off x="2355617" y="3251768"/>
          <a:ext cx="1273064" cy="605863"/>
        </a:xfrm>
        <a:custGeom>
          <a:avLst/>
          <a:gdLst/>
          <a:ahLst/>
          <a:cxnLst/>
          <a:rect l="0" t="0" r="0" b="0"/>
          <a:pathLst>
            <a:path>
              <a:moveTo>
                <a:pt x="0" y="0"/>
              </a:moveTo>
              <a:lnTo>
                <a:pt x="0" y="412878"/>
              </a:lnTo>
              <a:lnTo>
                <a:pt x="1273064" y="412878"/>
              </a:lnTo>
              <a:lnTo>
                <a:pt x="1273064" y="605863"/>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CF8D2D-830C-4D10-B5B9-8BF477E0041A}">
      <dsp:nvSpPr>
        <dsp:cNvPr id="0" name=""/>
        <dsp:cNvSpPr/>
      </dsp:nvSpPr>
      <dsp:spPr>
        <a:xfrm>
          <a:off x="1082553" y="3251768"/>
          <a:ext cx="1273064" cy="605863"/>
        </a:xfrm>
        <a:custGeom>
          <a:avLst/>
          <a:gdLst/>
          <a:ahLst/>
          <a:cxnLst/>
          <a:rect l="0" t="0" r="0" b="0"/>
          <a:pathLst>
            <a:path>
              <a:moveTo>
                <a:pt x="1273064" y="0"/>
              </a:moveTo>
              <a:lnTo>
                <a:pt x="1273064" y="412878"/>
              </a:lnTo>
              <a:lnTo>
                <a:pt x="0" y="412878"/>
              </a:lnTo>
              <a:lnTo>
                <a:pt x="0" y="605863"/>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DFD186-0D1D-48AC-A0E3-1C81998173F2}">
      <dsp:nvSpPr>
        <dsp:cNvPr id="0" name=""/>
        <dsp:cNvSpPr/>
      </dsp:nvSpPr>
      <dsp:spPr>
        <a:xfrm>
          <a:off x="2355617" y="1323075"/>
          <a:ext cx="1909597" cy="605863"/>
        </a:xfrm>
        <a:custGeom>
          <a:avLst/>
          <a:gdLst/>
          <a:ahLst/>
          <a:cxnLst/>
          <a:rect l="0" t="0" r="0" b="0"/>
          <a:pathLst>
            <a:path>
              <a:moveTo>
                <a:pt x="1909597" y="0"/>
              </a:moveTo>
              <a:lnTo>
                <a:pt x="1909597" y="412878"/>
              </a:lnTo>
              <a:lnTo>
                <a:pt x="0" y="412878"/>
              </a:lnTo>
              <a:lnTo>
                <a:pt x="0" y="60586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08BFB-7D18-4722-9B39-6488B0E46813}">
      <dsp:nvSpPr>
        <dsp:cNvPr id="0" name=""/>
        <dsp:cNvSpPr/>
      </dsp:nvSpPr>
      <dsp:spPr>
        <a:xfrm>
          <a:off x="3223616" y="245"/>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7BDDEB-73B0-47C4-BFBC-41A08A87DFD7}">
      <dsp:nvSpPr>
        <dsp:cNvPr id="0" name=""/>
        <dsp:cNvSpPr/>
      </dsp:nvSpPr>
      <dsp:spPr>
        <a:xfrm>
          <a:off x="3455083" y="220138"/>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Thực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hiện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đường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lối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của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Đảng</a:t>
          </a:r>
          <a:endParaRPr lang="en-US" sz="2000" kern="1200" dirty="0">
            <a:latin typeface="Times New Roman" panose="02020603050405020304" pitchFamily="18" charset="0"/>
            <a:cs typeface="Times New Roman" panose="02020603050405020304" pitchFamily="18" charset="0"/>
          </a:endParaRPr>
        </a:p>
      </dsp:txBody>
      <dsp:txXfrm>
        <a:off x="3493827" y="258882"/>
        <a:ext cx="2005709" cy="1245342"/>
      </dsp:txXfrm>
    </dsp:sp>
    <dsp:sp modelId="{9FD6CCB1-2E07-4F2F-A06C-45148823E4A4}">
      <dsp:nvSpPr>
        <dsp:cNvPr id="0" name=""/>
        <dsp:cNvSpPr/>
      </dsp:nvSpPr>
      <dsp:spPr>
        <a:xfrm>
          <a:off x="1314019" y="1928938"/>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057B7-4FDB-4FB0-A08E-7BDA3F864471}">
      <dsp:nvSpPr>
        <dsp:cNvPr id="0" name=""/>
        <dsp:cNvSpPr/>
      </dsp:nvSpPr>
      <dsp:spPr>
        <a:xfrm>
          <a:off x="1545485" y="2148831"/>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Miền</a:t>
          </a:r>
          <a:r>
            <a:rPr lang="en-US" sz="2000" kern="1200" dirty="0" smtClean="0">
              <a:latin typeface="Times New Roman" panose="02020603050405020304" pitchFamily="18" charset="0"/>
              <a:cs typeface="Times New Roman" panose="02020603050405020304" pitchFamily="18" charset="0"/>
            </a:rPr>
            <a:t> Nam</a:t>
          </a:r>
          <a:endParaRPr lang="en-US" sz="2000" kern="1200" dirty="0">
            <a:latin typeface="Times New Roman" panose="02020603050405020304" pitchFamily="18" charset="0"/>
            <a:cs typeface="Times New Roman" panose="02020603050405020304" pitchFamily="18" charset="0"/>
          </a:endParaRPr>
        </a:p>
      </dsp:txBody>
      <dsp:txXfrm>
        <a:off x="1584229" y="2187575"/>
        <a:ext cx="2005709" cy="1245342"/>
      </dsp:txXfrm>
    </dsp:sp>
    <dsp:sp modelId="{9984EEE6-B9D6-48F2-8F40-7216C3732782}">
      <dsp:nvSpPr>
        <dsp:cNvPr id="0" name=""/>
        <dsp:cNvSpPr/>
      </dsp:nvSpPr>
      <dsp:spPr>
        <a:xfrm>
          <a:off x="40954" y="3857631"/>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E52399-E579-4AD2-931D-A903ECA573DB}">
      <dsp:nvSpPr>
        <dsp:cNvPr id="0" name=""/>
        <dsp:cNvSpPr/>
      </dsp:nvSpPr>
      <dsp:spPr>
        <a:xfrm>
          <a:off x="272420" y="4077524"/>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Anh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dũng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chiến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đấu</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chống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lại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cuộc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chiến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tranh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cục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bộ</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của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Mỹ</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và</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tay</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sai</a:t>
          </a:r>
          <a:endParaRPr lang="en-US" sz="2000" kern="1200" dirty="0">
            <a:latin typeface="Times New Roman" panose="02020603050405020304" pitchFamily="18" charset="0"/>
            <a:cs typeface="Times New Roman" panose="02020603050405020304" pitchFamily="18" charset="0"/>
          </a:endParaRPr>
        </a:p>
      </dsp:txBody>
      <dsp:txXfrm>
        <a:off x="311164" y="4116268"/>
        <a:ext cx="2005709" cy="1245342"/>
      </dsp:txXfrm>
    </dsp:sp>
    <dsp:sp modelId="{A4B3CCD9-1F42-4230-B535-14D76FE49D15}">
      <dsp:nvSpPr>
        <dsp:cNvPr id="0" name=""/>
        <dsp:cNvSpPr/>
      </dsp:nvSpPr>
      <dsp:spPr>
        <a:xfrm>
          <a:off x="2587084" y="3857631"/>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DD22F-8B4F-4D4F-A5C9-4237F5879B1D}">
      <dsp:nvSpPr>
        <dsp:cNvPr id="0" name=""/>
        <dsp:cNvSpPr/>
      </dsp:nvSpPr>
      <dsp:spPr>
        <a:xfrm>
          <a:off x="2818550" y="4077524"/>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Làm</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thất</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bại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Chiến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tranh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cục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bộ</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của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Mỹ</a:t>
          </a:r>
          <a:endParaRPr lang="en-US" sz="2000" kern="1200" dirty="0">
            <a:latin typeface="Times New Roman" panose="02020603050405020304" pitchFamily="18" charset="0"/>
            <a:cs typeface="Times New Roman" panose="02020603050405020304" pitchFamily="18" charset="0"/>
          </a:endParaRPr>
        </a:p>
      </dsp:txBody>
      <dsp:txXfrm>
        <a:off x="2857294" y="4116268"/>
        <a:ext cx="2005709" cy="1245342"/>
      </dsp:txXfrm>
    </dsp:sp>
    <dsp:sp modelId="{66B00311-358E-4371-AB7F-D5BCFE17CE93}">
      <dsp:nvSpPr>
        <dsp:cNvPr id="0" name=""/>
        <dsp:cNvSpPr/>
      </dsp:nvSpPr>
      <dsp:spPr>
        <a:xfrm>
          <a:off x="5133214" y="1928938"/>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BED51-A4F5-47B4-B4B4-921A0F9AC104}">
      <dsp:nvSpPr>
        <dsp:cNvPr id="0" name=""/>
        <dsp:cNvSpPr/>
      </dsp:nvSpPr>
      <dsp:spPr>
        <a:xfrm>
          <a:off x="5364680" y="2148831"/>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Miền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Bắc</a:t>
          </a:r>
          <a:endParaRPr lang="en-US" sz="2000" kern="1200" dirty="0">
            <a:latin typeface="Times New Roman" panose="02020603050405020304" pitchFamily="18" charset="0"/>
            <a:cs typeface="Times New Roman" panose="02020603050405020304" pitchFamily="18" charset="0"/>
          </a:endParaRPr>
        </a:p>
      </dsp:txBody>
      <dsp:txXfrm>
        <a:off x="5403424" y="2187575"/>
        <a:ext cx="2005709" cy="1245342"/>
      </dsp:txXfrm>
    </dsp:sp>
    <dsp:sp modelId="{94FC0F8B-A408-4BA5-959D-C76FA27FD9E0}">
      <dsp:nvSpPr>
        <dsp:cNvPr id="0" name=""/>
        <dsp:cNvSpPr/>
      </dsp:nvSpPr>
      <dsp:spPr>
        <a:xfrm>
          <a:off x="5133214" y="3857631"/>
          <a:ext cx="2083197" cy="132283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22CEC-07C1-4385-BFAD-F9B1E71E3514}">
      <dsp:nvSpPr>
        <dsp:cNvPr id="0" name=""/>
        <dsp:cNvSpPr/>
      </dsp:nvSpPr>
      <dsp:spPr>
        <a:xfrm>
          <a:off x="5364680" y="4077524"/>
          <a:ext cx="2083197" cy="132283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i="0" kern="1200" dirty="0" err="1" smtClean="0">
              <a:latin typeface="Times New Roman" panose="02020603050405020304" pitchFamily="18" charset="0"/>
              <a:cs typeface="Times New Roman" panose="02020603050405020304" pitchFamily="18" charset="0"/>
            </a:rPr>
            <a:t>Xây</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dựng</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hậu</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phương</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chống</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chiến</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tranh</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phá</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hoại</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của</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đế</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quốc</a:t>
          </a:r>
          <a:r>
            <a:rPr lang="en-US" sz="2000" i="0" kern="1200" dirty="0" smtClean="0">
              <a:latin typeface="Times New Roman" panose="02020603050405020304" pitchFamily="18" charset="0"/>
              <a:cs typeface="Times New Roman" panose="02020603050405020304" pitchFamily="18" charset="0"/>
            </a:rPr>
            <a:t> </a:t>
          </a:r>
          <a:r>
            <a:rPr lang="en-US" sz="2000" i="0" kern="1200" dirty="0" err="1" smtClean="0">
              <a:latin typeface="Times New Roman" panose="02020603050405020304" pitchFamily="18" charset="0"/>
              <a:cs typeface="Times New Roman" panose="02020603050405020304" pitchFamily="18" charset="0"/>
            </a:rPr>
            <a:t>Mỹ</a:t>
          </a:r>
          <a:r>
            <a:rPr lang="en-US" sz="2000" i="0" kern="1200" dirty="0" smtClean="0">
              <a:latin typeface="Times New Roman" panose="02020603050405020304" pitchFamily="18" charset="0"/>
              <a:cs typeface="Times New Roman" panose="02020603050405020304" pitchFamily="18" charset="0"/>
            </a:rPr>
            <a:t> </a:t>
          </a:r>
          <a:endParaRPr lang="en-US" sz="2000" i="0" kern="1200" dirty="0">
            <a:latin typeface="Times New Roman" panose="02020603050405020304" pitchFamily="18" charset="0"/>
            <a:cs typeface="Times New Roman" panose="02020603050405020304" pitchFamily="18" charset="0"/>
          </a:endParaRPr>
        </a:p>
      </dsp:txBody>
      <dsp:txXfrm>
        <a:off x="5403424" y="4116268"/>
        <a:ext cx="2005709" cy="12453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62DEF-E838-4651-99E4-50B79F0632C5}">
      <dsp:nvSpPr>
        <dsp:cNvPr id="0" name=""/>
        <dsp:cNvSpPr/>
      </dsp:nvSpPr>
      <dsp:spPr>
        <a:xfrm>
          <a:off x="6898" y="762778"/>
          <a:ext cx="2061861" cy="1237117"/>
        </a:xfrm>
        <a:prstGeom prst="roundRect">
          <a:avLst>
            <a:gd name="adj" fmla="val 10000"/>
          </a:avLst>
        </a:prstGeom>
        <a:blipFill rotWithShape="0">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Times New Roman" panose="02020603050405020304" pitchFamily="18" charset="0"/>
              <a:cs typeface="Times New Roman" panose="02020603050405020304" pitchFamily="18" charset="0"/>
            </a:rPr>
            <a:t>Miền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bắc</a:t>
          </a:r>
          <a:endParaRPr lang="en-US" sz="1600" kern="1200" dirty="0">
            <a:latin typeface="Times New Roman" panose="02020603050405020304" pitchFamily="18" charset="0"/>
            <a:cs typeface="Times New Roman" panose="02020603050405020304" pitchFamily="18" charset="0"/>
          </a:endParaRPr>
        </a:p>
      </dsp:txBody>
      <dsp:txXfrm>
        <a:off x="43132" y="799012"/>
        <a:ext cx="1989393" cy="1164649"/>
      </dsp:txXfrm>
    </dsp:sp>
    <dsp:sp modelId="{AF8851F8-2B7B-4FE9-BA2C-9979F63ACFC5}">
      <dsp:nvSpPr>
        <dsp:cNvPr id="0" name=""/>
        <dsp:cNvSpPr/>
      </dsp:nvSpPr>
      <dsp:spPr>
        <a:xfrm>
          <a:off x="2250204" y="1125666"/>
          <a:ext cx="437114" cy="511341"/>
        </a:xfrm>
        <a:prstGeom prst="rightArrow">
          <a:avLst>
            <a:gd name="adj1" fmla="val 60000"/>
            <a:gd name="adj2" fmla="val 50000"/>
          </a:avLst>
        </a:prstGeom>
        <a:blipFill rotWithShape="0">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latin typeface="Times New Roman" panose="02020603050405020304" pitchFamily="18" charset="0"/>
            <a:cs typeface="Times New Roman" panose="02020603050405020304" pitchFamily="18" charset="0"/>
          </a:endParaRPr>
        </a:p>
      </dsp:txBody>
      <dsp:txXfrm>
        <a:off x="2250204" y="1227934"/>
        <a:ext cx="305980" cy="306805"/>
      </dsp:txXfrm>
    </dsp:sp>
    <dsp:sp modelId="{C525B1D4-9064-4722-BBEA-03802A9E56D9}">
      <dsp:nvSpPr>
        <dsp:cNvPr id="0" name=""/>
        <dsp:cNvSpPr/>
      </dsp:nvSpPr>
      <dsp:spPr>
        <a:xfrm>
          <a:off x="2893505" y="762778"/>
          <a:ext cx="2061861" cy="1237117"/>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Times New Roman" panose="02020603050405020304" pitchFamily="18" charset="0"/>
              <a:cs typeface="Times New Roman" panose="02020603050405020304" pitchFamily="18" charset="0"/>
            </a:rPr>
            <a:t>Khôi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phục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kinh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tế</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hàn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gắn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vết</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thương</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chiến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tranh</a:t>
          </a:r>
          <a:endParaRPr lang="en-US" sz="1600" kern="1200" dirty="0">
            <a:latin typeface="Times New Roman" panose="02020603050405020304" pitchFamily="18" charset="0"/>
            <a:cs typeface="Times New Roman" panose="02020603050405020304" pitchFamily="18" charset="0"/>
          </a:endParaRPr>
        </a:p>
      </dsp:txBody>
      <dsp:txXfrm>
        <a:off x="2929739" y="799012"/>
        <a:ext cx="1989393" cy="1164649"/>
      </dsp:txXfrm>
    </dsp:sp>
    <dsp:sp modelId="{EC4311F7-B451-4C7A-9E12-8085E30727B0}">
      <dsp:nvSpPr>
        <dsp:cNvPr id="0" name=""/>
        <dsp:cNvSpPr/>
      </dsp:nvSpPr>
      <dsp:spPr>
        <a:xfrm>
          <a:off x="5136810" y="1125666"/>
          <a:ext cx="437114" cy="511341"/>
        </a:xfrm>
        <a:prstGeom prst="rightArrow">
          <a:avLst>
            <a:gd name="adj1" fmla="val 60000"/>
            <a:gd name="adj2" fmla="val 50000"/>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latin typeface="Times New Roman" panose="02020603050405020304" pitchFamily="18" charset="0"/>
            <a:cs typeface="Times New Roman" panose="02020603050405020304" pitchFamily="18" charset="0"/>
          </a:endParaRPr>
        </a:p>
      </dsp:txBody>
      <dsp:txXfrm>
        <a:off x="5136810" y="1227934"/>
        <a:ext cx="305980" cy="306805"/>
      </dsp:txXfrm>
    </dsp:sp>
    <dsp:sp modelId="{0092BABC-9682-42D9-89EE-23659AB34298}">
      <dsp:nvSpPr>
        <dsp:cNvPr id="0" name=""/>
        <dsp:cNvSpPr/>
      </dsp:nvSpPr>
      <dsp:spPr>
        <a:xfrm>
          <a:off x="5780111" y="762778"/>
          <a:ext cx="2061861" cy="1237117"/>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Times New Roman" panose="02020603050405020304" pitchFamily="18" charset="0"/>
              <a:cs typeface="Times New Roman" panose="02020603050405020304" pitchFamily="18" charset="0"/>
            </a:rPr>
            <a:t>Lập</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nên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trận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Điện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Phủ</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trên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không</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năm</a:t>
          </a:r>
          <a:r>
            <a:rPr lang="en-US" sz="1600" kern="1200" dirty="0" smtClean="0">
              <a:latin typeface="Times New Roman" panose="02020603050405020304" pitchFamily="18" charset="0"/>
              <a:cs typeface="Times New Roman" panose="02020603050405020304" pitchFamily="18" charset="0"/>
            </a:rPr>
            <a:t> 1972, </a:t>
          </a:r>
          <a:r>
            <a:rPr lang="en-US" sz="1600" kern="1200" dirty="0" err="1" smtClean="0">
              <a:latin typeface="Times New Roman" panose="02020603050405020304" pitchFamily="18" charset="0"/>
              <a:cs typeface="Times New Roman" panose="02020603050405020304" pitchFamily="18" charset="0"/>
            </a:rPr>
            <a:t>đánh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bại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hoàn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toàn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cuộc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chiến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tranh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phá</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hoại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của</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Mỹ</a:t>
          </a:r>
          <a:endParaRPr lang="en-US" sz="1600" kern="1200" dirty="0">
            <a:latin typeface="Times New Roman" panose="02020603050405020304" pitchFamily="18" charset="0"/>
            <a:cs typeface="Times New Roman" panose="02020603050405020304" pitchFamily="18" charset="0"/>
          </a:endParaRPr>
        </a:p>
      </dsp:txBody>
      <dsp:txXfrm>
        <a:off x="5816345" y="799012"/>
        <a:ext cx="1989393" cy="1164649"/>
      </dsp:txXfrm>
    </dsp:sp>
    <dsp:sp modelId="{24FC29E3-E2B9-408F-BE76-8D06856E1361}">
      <dsp:nvSpPr>
        <dsp:cNvPr id="0" name=""/>
        <dsp:cNvSpPr/>
      </dsp:nvSpPr>
      <dsp:spPr>
        <a:xfrm rot="5400000">
          <a:off x="6592485" y="2144225"/>
          <a:ext cx="437114" cy="511341"/>
        </a:xfrm>
        <a:prstGeom prst="rightArrow">
          <a:avLst>
            <a:gd name="adj1" fmla="val 60000"/>
            <a:gd name="adj2" fmla="val 50000"/>
          </a:avLst>
        </a:prstGeom>
        <a:blipFill rotWithShape="0">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latin typeface="Times New Roman" panose="02020603050405020304" pitchFamily="18" charset="0"/>
            <a:cs typeface="Times New Roman" panose="02020603050405020304" pitchFamily="18" charset="0"/>
          </a:endParaRPr>
        </a:p>
      </dsp:txBody>
      <dsp:txXfrm rot="-5400000">
        <a:off x="6657640" y="2181338"/>
        <a:ext cx="306805" cy="305980"/>
      </dsp:txXfrm>
    </dsp:sp>
    <dsp:sp modelId="{6330A683-E2D4-4061-8DE2-4E646409D405}">
      <dsp:nvSpPr>
        <dsp:cNvPr id="0" name=""/>
        <dsp:cNvSpPr/>
      </dsp:nvSpPr>
      <dsp:spPr>
        <a:xfrm>
          <a:off x="5780111" y="2824640"/>
          <a:ext cx="2061861" cy="1237117"/>
        </a:xfrm>
        <a:prstGeom prst="roundRect">
          <a:avLst>
            <a:gd name="adj" fmla="val 10000"/>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Times New Roman" panose="02020603050405020304" pitchFamily="18" charset="0"/>
              <a:cs typeface="Times New Roman" panose="02020603050405020304" pitchFamily="18" charset="0"/>
            </a:rPr>
            <a:t>Chính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phủ</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Mỹ</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phải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tuyên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bố</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ngừng</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mọi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hoạt</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động</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phá</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hoại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miền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Bắc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và</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trở</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lại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bàn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đàm</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phán</a:t>
          </a:r>
          <a:r>
            <a:rPr lang="en-US" sz="1600" kern="1200" dirty="0" smtClean="0">
              <a:latin typeface="Times New Roman" panose="02020603050405020304" pitchFamily="18" charset="0"/>
              <a:cs typeface="Times New Roman" panose="02020603050405020304" pitchFamily="18" charset="0"/>
            </a:rPr>
            <a:t> ở </a:t>
          </a:r>
          <a:r>
            <a:rPr lang="en-US" sz="1600" kern="1200" dirty="0" err="1" smtClean="0">
              <a:latin typeface="Times New Roman" panose="02020603050405020304" pitchFamily="18" charset="0"/>
              <a:cs typeface="Times New Roman" panose="02020603050405020304" pitchFamily="18" charset="0"/>
            </a:rPr>
            <a:t>Pais</a:t>
          </a:r>
          <a:r>
            <a:rPr lang="en-US" sz="1600" kern="1200" dirty="0" smtClean="0">
              <a:latin typeface="Times New Roman" panose="02020603050405020304" pitchFamily="18" charset="0"/>
              <a:cs typeface="Times New Roman" panose="02020603050405020304" pitchFamily="18" charset="0"/>
            </a:rPr>
            <a:t>.</a:t>
          </a:r>
          <a:endParaRPr lang="en-US" sz="1600" kern="1200" dirty="0">
            <a:latin typeface="Times New Roman" panose="02020603050405020304" pitchFamily="18" charset="0"/>
            <a:cs typeface="Times New Roman" panose="02020603050405020304" pitchFamily="18" charset="0"/>
          </a:endParaRPr>
        </a:p>
      </dsp:txBody>
      <dsp:txXfrm>
        <a:off x="5816345" y="2860874"/>
        <a:ext cx="1989393" cy="1164649"/>
      </dsp:txXfrm>
    </dsp:sp>
    <dsp:sp modelId="{CD5F02F3-C604-4B94-8BCE-EFD129984553}">
      <dsp:nvSpPr>
        <dsp:cNvPr id="0" name=""/>
        <dsp:cNvSpPr/>
      </dsp:nvSpPr>
      <dsp:spPr>
        <a:xfrm rot="10800000">
          <a:off x="5161553" y="3187528"/>
          <a:ext cx="437114" cy="511341"/>
        </a:xfrm>
        <a:prstGeom prst="rightArrow">
          <a:avLst>
            <a:gd name="adj1" fmla="val 60000"/>
            <a:gd name="adj2" fmla="val 50000"/>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latin typeface="Times New Roman" panose="02020603050405020304" pitchFamily="18" charset="0"/>
            <a:cs typeface="Times New Roman" panose="02020603050405020304" pitchFamily="18" charset="0"/>
          </a:endParaRPr>
        </a:p>
      </dsp:txBody>
      <dsp:txXfrm rot="10800000">
        <a:off x="5292687" y="3289796"/>
        <a:ext cx="305980" cy="306805"/>
      </dsp:txXfrm>
    </dsp:sp>
    <dsp:sp modelId="{F8F443EA-0680-4004-BA35-C5C2006D7C48}">
      <dsp:nvSpPr>
        <dsp:cNvPr id="0" name=""/>
        <dsp:cNvSpPr/>
      </dsp:nvSpPr>
      <dsp:spPr>
        <a:xfrm>
          <a:off x="2893505" y="2824640"/>
          <a:ext cx="2061861" cy="1237117"/>
        </a:xfrm>
        <a:prstGeom prst="roundRect">
          <a:avLst>
            <a:gd name="adj" fmla="val 10000"/>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latin typeface="Times New Roman" panose="02020603050405020304" pitchFamily="18" charset="0"/>
              <a:cs typeface="Times New Roman" panose="02020603050405020304" pitchFamily="18" charset="0"/>
            </a:rPr>
            <a:t>Trung ương Đảng đã đề ra kế hoạch hai năm khôi phục và phát triển kinh tế 1974-1975</a:t>
          </a:r>
          <a:endParaRPr lang="en-US" sz="1600" kern="1200">
            <a:latin typeface="Times New Roman" panose="02020603050405020304" pitchFamily="18" charset="0"/>
            <a:cs typeface="Times New Roman" panose="02020603050405020304" pitchFamily="18" charset="0"/>
          </a:endParaRPr>
        </a:p>
      </dsp:txBody>
      <dsp:txXfrm>
        <a:off x="2929739" y="2860874"/>
        <a:ext cx="1989393" cy="116464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43B27-DD5E-437D-A0B6-9DDE9079AE3B}">
      <dsp:nvSpPr>
        <dsp:cNvPr id="0" name=""/>
        <dsp:cNvSpPr/>
      </dsp:nvSpPr>
      <dsp:spPr>
        <a:xfrm>
          <a:off x="360034" y="720085"/>
          <a:ext cx="1883177" cy="1129906"/>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Miền</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thực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hiện“Việt</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hóa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tranh</a:t>
          </a:r>
          <a:r>
            <a:rPr lang="en-US" sz="1800" kern="1200" dirty="0" smtClean="0">
              <a:latin typeface="Times New Roman" panose="02020603050405020304" pitchFamily="18" charset="0"/>
              <a:cs typeface="Times New Roman" panose="02020603050405020304" pitchFamily="18" charset="0"/>
            </a:rPr>
            <a:t>” </a:t>
          </a:r>
          <a:endParaRPr lang="en-US" sz="1800" kern="1200" dirty="0">
            <a:latin typeface="Times New Roman" panose="02020603050405020304" pitchFamily="18" charset="0"/>
            <a:cs typeface="Times New Roman" panose="02020603050405020304" pitchFamily="18" charset="0"/>
          </a:endParaRPr>
        </a:p>
      </dsp:txBody>
      <dsp:txXfrm>
        <a:off x="393128" y="753179"/>
        <a:ext cx="1816989" cy="1063718"/>
      </dsp:txXfrm>
    </dsp:sp>
    <dsp:sp modelId="{BBB999E2-11CC-405B-9F05-043A6530C294}">
      <dsp:nvSpPr>
        <dsp:cNvPr id="0" name=""/>
        <dsp:cNvSpPr/>
      </dsp:nvSpPr>
      <dsp:spPr>
        <a:xfrm rot="21592751">
          <a:off x="2401809" y="1048802"/>
          <a:ext cx="382077" cy="467028"/>
        </a:xfrm>
        <a:prstGeom prst="rightArrow">
          <a:avLst>
            <a:gd name="adj1" fmla="val 60000"/>
            <a:gd name="adj2" fmla="val 50000"/>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latin typeface="Times New Roman" panose="02020603050405020304" pitchFamily="18" charset="0"/>
            <a:cs typeface="Times New Roman" panose="02020603050405020304" pitchFamily="18" charset="0"/>
          </a:endParaRPr>
        </a:p>
      </dsp:txBody>
      <dsp:txXfrm>
        <a:off x="2401809" y="1142329"/>
        <a:ext cx="267454" cy="280216"/>
      </dsp:txXfrm>
    </dsp:sp>
    <dsp:sp modelId="{0F330B30-C4A0-414C-AD9E-7452815562D8}">
      <dsp:nvSpPr>
        <dsp:cNvPr id="0" name=""/>
        <dsp:cNvSpPr/>
      </dsp:nvSpPr>
      <dsp:spPr>
        <a:xfrm>
          <a:off x="2964111" y="714594"/>
          <a:ext cx="1883177" cy="1129906"/>
        </a:xfrm>
        <a:prstGeom prst="roundRect">
          <a:avLst>
            <a:gd name="adj" fmla="val 10000"/>
          </a:avLst>
        </a:prstGeom>
        <a:blipFill rotWithShape="0">
          <a:blip xmlns:r="http://schemas.openxmlformats.org/officeDocument/2006/relationships" r:embed="rId1">
            <a:duotone>
              <a:schemeClr val="accent3">
                <a:hueOff val="-2465633"/>
                <a:satOff val="2512"/>
                <a:lumOff val="-471"/>
                <a:alphaOff val="0"/>
                <a:shade val="74000"/>
                <a:satMod val="130000"/>
                <a:lumMod val="90000"/>
              </a:schemeClr>
              <a:schemeClr val="accent3">
                <a:hueOff val="-2465633"/>
                <a:satOff val="2512"/>
                <a:lumOff val="-471"/>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Nhằm</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dùng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người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 </a:t>
          </a:r>
          <a:r>
            <a:rPr lang="en-US" sz="1800" kern="1200" dirty="0" err="1" smtClean="0">
              <a:latin typeface="Times New Roman" panose="02020603050405020304" pitchFamily="18" charset="0"/>
              <a:cs typeface="Times New Roman" panose="02020603050405020304" pitchFamily="18" charset="0"/>
            </a:rPr>
            <a:t>đánh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người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a:t>
          </a:r>
          <a:endParaRPr lang="en-US" sz="1800" kern="1200" dirty="0">
            <a:latin typeface="Times New Roman" panose="02020603050405020304" pitchFamily="18" charset="0"/>
            <a:cs typeface="Times New Roman" panose="02020603050405020304" pitchFamily="18" charset="0"/>
          </a:endParaRPr>
        </a:p>
      </dsp:txBody>
      <dsp:txXfrm>
        <a:off x="2997205" y="747688"/>
        <a:ext cx="1816989" cy="1063718"/>
      </dsp:txXfrm>
    </dsp:sp>
    <dsp:sp modelId="{6084C58E-98EE-4C5A-A3AE-8705686FB1E3}">
      <dsp:nvSpPr>
        <dsp:cNvPr id="0" name=""/>
        <dsp:cNvSpPr/>
      </dsp:nvSpPr>
      <dsp:spPr>
        <a:xfrm>
          <a:off x="5013009" y="1046033"/>
          <a:ext cx="399233" cy="467028"/>
        </a:xfrm>
        <a:prstGeom prst="rightArrow">
          <a:avLst>
            <a:gd name="adj1" fmla="val 60000"/>
            <a:gd name="adj2" fmla="val 50000"/>
          </a:avLst>
        </a:prstGeom>
        <a:blipFill rotWithShape="0">
          <a:blip xmlns:r="http://schemas.openxmlformats.org/officeDocument/2006/relationships" r:embed="rId1">
            <a:duotone>
              <a:schemeClr val="accent3">
                <a:hueOff val="-3082042"/>
                <a:satOff val="3141"/>
                <a:lumOff val="-588"/>
                <a:alphaOff val="0"/>
                <a:shade val="74000"/>
                <a:satMod val="130000"/>
                <a:lumMod val="90000"/>
              </a:schemeClr>
              <a:schemeClr val="accent3">
                <a:hueOff val="-3082042"/>
                <a:satOff val="3141"/>
                <a:lumOff val="-58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latin typeface="Times New Roman" panose="02020603050405020304" pitchFamily="18" charset="0"/>
            <a:cs typeface="Times New Roman" panose="02020603050405020304" pitchFamily="18" charset="0"/>
          </a:endParaRPr>
        </a:p>
      </dsp:txBody>
      <dsp:txXfrm>
        <a:off x="5013009" y="1139439"/>
        <a:ext cx="279463" cy="280216"/>
      </dsp:txXfrm>
    </dsp:sp>
    <dsp:sp modelId="{C81736B3-D811-40D6-8756-AE8AAAB1BC89}">
      <dsp:nvSpPr>
        <dsp:cNvPr id="0" name=""/>
        <dsp:cNvSpPr/>
      </dsp:nvSpPr>
      <dsp:spPr>
        <a:xfrm>
          <a:off x="5600560" y="714594"/>
          <a:ext cx="1883177" cy="1129906"/>
        </a:xfrm>
        <a:prstGeom prst="roundRect">
          <a:avLst>
            <a:gd name="adj" fmla="val 10000"/>
          </a:avLst>
        </a:prstGeom>
        <a:blipFill rotWithShape="0">
          <a:blip xmlns:r="http://schemas.openxmlformats.org/officeDocument/2006/relationships" r:embed="rId1">
            <a:duotone>
              <a:schemeClr val="accent3">
                <a:hueOff val="-4931266"/>
                <a:satOff val="5025"/>
                <a:lumOff val="-942"/>
                <a:alphaOff val="0"/>
                <a:shade val="74000"/>
                <a:satMod val="130000"/>
                <a:lumMod val="90000"/>
              </a:schemeClr>
              <a:schemeClr val="accent3">
                <a:hueOff val="-4931266"/>
                <a:satOff val="5025"/>
                <a:lumOff val="-94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Đảng</a:t>
          </a:r>
          <a:r>
            <a:rPr lang="en-US" sz="1800" kern="1200" dirty="0" smtClean="0">
              <a:latin typeface="Times New Roman" panose="02020603050405020304" pitchFamily="18" charset="0"/>
              <a:cs typeface="Times New Roman" panose="02020603050405020304" pitchFamily="18" charset="0"/>
            </a:rPr>
            <a:t> ta </a:t>
          </a:r>
          <a:r>
            <a:rPr lang="en-US" sz="1800" kern="1200" dirty="0" err="1" smtClean="0">
              <a:latin typeface="Times New Roman" panose="02020603050405020304" pitchFamily="18" charset="0"/>
              <a:cs typeface="Times New Roman" panose="02020603050405020304" pitchFamily="18" charset="0"/>
            </a:rPr>
            <a:t>đã</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đề</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ra</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quyết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tâm</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và</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chủ</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trương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lược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hai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bước</a:t>
          </a:r>
          <a:r>
            <a:rPr lang="en-US" sz="1800" kern="1200" dirty="0" smtClean="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5633654" y="747688"/>
        <a:ext cx="1816989" cy="1063718"/>
      </dsp:txXfrm>
    </dsp:sp>
    <dsp:sp modelId="{A4BABB93-8EEF-4885-931B-B2174E8731C7}">
      <dsp:nvSpPr>
        <dsp:cNvPr id="0" name=""/>
        <dsp:cNvSpPr/>
      </dsp:nvSpPr>
      <dsp:spPr>
        <a:xfrm rot="5400000">
          <a:off x="6274605" y="2100644"/>
          <a:ext cx="535088" cy="467028"/>
        </a:xfrm>
        <a:prstGeom prst="rightArrow">
          <a:avLst>
            <a:gd name="adj1" fmla="val 60000"/>
            <a:gd name="adj2" fmla="val 50000"/>
          </a:avLst>
        </a:prstGeom>
        <a:blipFill rotWithShape="0">
          <a:blip xmlns:r="http://schemas.openxmlformats.org/officeDocument/2006/relationships" r:embed="rId1">
            <a:duotone>
              <a:schemeClr val="accent3">
                <a:hueOff val="-6164083"/>
                <a:satOff val="6281"/>
                <a:lumOff val="-1177"/>
                <a:alphaOff val="0"/>
                <a:shade val="74000"/>
                <a:satMod val="130000"/>
                <a:lumMod val="90000"/>
              </a:schemeClr>
              <a:schemeClr val="accent3">
                <a:hueOff val="-6164083"/>
                <a:satOff val="6281"/>
                <a:lumOff val="-117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latin typeface="Times New Roman" panose="02020603050405020304" pitchFamily="18" charset="0"/>
            <a:cs typeface="Times New Roman" panose="02020603050405020304" pitchFamily="18" charset="0"/>
          </a:endParaRPr>
        </a:p>
      </dsp:txBody>
      <dsp:txXfrm rot="-5400000">
        <a:off x="6402041" y="2066614"/>
        <a:ext cx="280216" cy="394980"/>
      </dsp:txXfrm>
    </dsp:sp>
    <dsp:sp modelId="{E3C332C3-B26F-4D4A-B340-17A5CB996E83}">
      <dsp:nvSpPr>
        <dsp:cNvPr id="0" name=""/>
        <dsp:cNvSpPr/>
      </dsp:nvSpPr>
      <dsp:spPr>
        <a:xfrm>
          <a:off x="5600560" y="2854103"/>
          <a:ext cx="1883177" cy="1129906"/>
        </a:xfrm>
        <a:prstGeom prst="roundRect">
          <a:avLst>
            <a:gd name="adj" fmla="val 10000"/>
          </a:avLst>
        </a:prstGeom>
        <a:blipFill rotWithShape="0">
          <a:blip xmlns:r="http://schemas.openxmlformats.org/officeDocument/2006/relationships" r:embed="rId1">
            <a:duotone>
              <a:schemeClr val="accent3">
                <a:hueOff val="-7396900"/>
                <a:satOff val="7537"/>
                <a:lumOff val="-1412"/>
                <a:alphaOff val="0"/>
                <a:shade val="74000"/>
                <a:satMod val="130000"/>
                <a:lumMod val="90000"/>
              </a:schemeClr>
              <a:schemeClr val="accent3">
                <a:hueOff val="-7396900"/>
                <a:satOff val="7537"/>
                <a:lumOff val="-141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t>
          </a:r>
          <a:r>
            <a:rPr lang="en-US" sz="1800" kern="1200" dirty="0" err="1" smtClean="0">
              <a:latin typeface="Times New Roman" panose="02020603050405020304" pitchFamily="18" charset="0"/>
              <a:cs typeface="Times New Roman" panose="02020603050405020304" pitchFamily="18" charset="0"/>
            </a:rPr>
            <a:t>Vì</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độc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lập</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vì</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tự</a:t>
          </a:r>
          <a:r>
            <a:rPr lang="en-US" sz="1800" kern="1200" dirty="0" smtClean="0">
              <a:latin typeface="Times New Roman" panose="02020603050405020304" pitchFamily="18" charset="0"/>
              <a:cs typeface="Times New Roman" panose="02020603050405020304" pitchFamily="18" charset="0"/>
            </a:rPr>
            <a:t> do, </a:t>
          </a:r>
          <a:r>
            <a:rPr lang="en-US" sz="1800" kern="1200" dirty="0" err="1" smtClean="0">
              <a:latin typeface="Times New Roman" panose="02020603050405020304" pitchFamily="18" charset="0"/>
              <a:cs typeface="Times New Roman" panose="02020603050405020304" pitchFamily="18" charset="0"/>
            </a:rPr>
            <a:t>đánh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cho</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cút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đánh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cho</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ngụy</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nhào</a:t>
          </a:r>
          <a:r>
            <a:rPr lang="en-US" sz="1800" kern="1200" dirty="0" smtClean="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5633654" y="2887197"/>
        <a:ext cx="1816989" cy="1063718"/>
      </dsp:txXfrm>
    </dsp:sp>
    <dsp:sp modelId="{4C158FF3-C4B7-4F72-934A-85E3F4F4B432}">
      <dsp:nvSpPr>
        <dsp:cNvPr id="0" name=""/>
        <dsp:cNvSpPr/>
      </dsp:nvSpPr>
      <dsp:spPr>
        <a:xfrm rot="10800000">
          <a:off x="5035607" y="3185542"/>
          <a:ext cx="399233" cy="467028"/>
        </a:xfrm>
        <a:prstGeom prst="rightArrow">
          <a:avLst>
            <a:gd name="adj1" fmla="val 60000"/>
            <a:gd name="adj2" fmla="val 50000"/>
          </a:avLst>
        </a:prstGeom>
        <a:blipFill rotWithShape="0">
          <a:blip xmlns:r="http://schemas.openxmlformats.org/officeDocument/2006/relationships" r:embed="rId1">
            <a:duotone>
              <a:schemeClr val="accent3">
                <a:hueOff val="-9246125"/>
                <a:satOff val="9422"/>
                <a:lumOff val="-1765"/>
                <a:alphaOff val="0"/>
                <a:shade val="74000"/>
                <a:satMod val="130000"/>
                <a:lumMod val="90000"/>
              </a:schemeClr>
              <a:schemeClr val="accent3">
                <a:hueOff val="-9246125"/>
                <a:satOff val="9422"/>
                <a:lumOff val="-176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latin typeface="Times New Roman" panose="02020603050405020304" pitchFamily="18" charset="0"/>
            <a:cs typeface="Times New Roman" panose="02020603050405020304" pitchFamily="18" charset="0"/>
          </a:endParaRPr>
        </a:p>
      </dsp:txBody>
      <dsp:txXfrm rot="10800000">
        <a:off x="5155377" y="3278948"/>
        <a:ext cx="279463" cy="280216"/>
      </dsp:txXfrm>
    </dsp:sp>
    <dsp:sp modelId="{962DCCAB-42E2-4855-83D6-2E5CD7322C85}">
      <dsp:nvSpPr>
        <dsp:cNvPr id="0" name=""/>
        <dsp:cNvSpPr/>
      </dsp:nvSpPr>
      <dsp:spPr>
        <a:xfrm>
          <a:off x="2641542" y="2597772"/>
          <a:ext cx="2205747" cy="1642568"/>
        </a:xfrm>
        <a:prstGeom prst="roundRect">
          <a:avLst>
            <a:gd name="adj" fmla="val 10000"/>
          </a:avLst>
        </a:prstGeom>
        <a:blipFill rotWithShape="0">
          <a:blip xmlns:r="http://schemas.openxmlformats.org/officeDocument/2006/relationships" r:embed="rId1">
            <a:duotone>
              <a:schemeClr val="accent3">
                <a:hueOff val="-9862533"/>
                <a:satOff val="10050"/>
                <a:lumOff val="-1883"/>
                <a:alphaOff val="0"/>
                <a:shade val="74000"/>
                <a:satMod val="130000"/>
                <a:lumMod val="90000"/>
              </a:schemeClr>
              <a:schemeClr val="accent3">
                <a:hueOff val="-9862533"/>
                <a:satOff val="10050"/>
                <a:lumOff val="-188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latin typeface="Times New Roman" panose="02020603050405020304" pitchFamily="18" charset="0"/>
              <a:cs typeface="Times New Roman" panose="02020603050405020304" pitchFamily="18" charset="0"/>
            </a:rPr>
            <a:t>Ngày</a:t>
          </a:r>
          <a:r>
            <a:rPr lang="en-US" sz="1800" kern="1200" dirty="0" smtClean="0">
              <a:latin typeface="Times New Roman" panose="02020603050405020304" pitchFamily="18" charset="0"/>
              <a:cs typeface="Times New Roman" panose="02020603050405020304" pitchFamily="18" charset="0"/>
            </a:rPr>
            <a:t> 27-1-1973 </a:t>
          </a:r>
          <a:r>
            <a:rPr lang="en-US" sz="1800" kern="1200" dirty="0" err="1" smtClean="0">
              <a:latin typeface="Times New Roman" panose="02020603050405020304" pitchFamily="18" charset="0"/>
              <a:cs typeface="Times New Roman" panose="02020603050405020304" pitchFamily="18" charset="0"/>
            </a:rPr>
            <a:t>Hiệp</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định</a:t>
          </a:r>
          <a:r>
            <a:rPr lang="en-US" sz="1800" kern="1200" dirty="0" smtClean="0">
              <a:latin typeface="Times New Roman" panose="02020603050405020304" pitchFamily="18" charset="0"/>
              <a:cs typeface="Times New Roman" panose="02020603050405020304" pitchFamily="18" charset="0"/>
            </a:rPr>
            <a:t> Paris </a:t>
          </a:r>
          <a:r>
            <a:rPr lang="en-US" sz="1800" kern="1200" dirty="0" err="1" smtClean="0">
              <a:latin typeface="Times New Roman" panose="02020603050405020304" pitchFamily="18" charset="0"/>
              <a:cs typeface="Times New Roman" panose="02020603050405020304" pitchFamily="18" charset="0"/>
            </a:rPr>
            <a:t>được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ký</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kết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Mỹ</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phải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chấm</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dứt</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chiến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Việt</a:t>
          </a:r>
          <a:r>
            <a:rPr lang="en-US" sz="1800" kern="1200" dirty="0" smtClean="0">
              <a:latin typeface="Times New Roman" panose="02020603050405020304" pitchFamily="18" charset="0"/>
              <a:cs typeface="Times New Roman" panose="02020603050405020304" pitchFamily="18" charset="0"/>
            </a:rPr>
            <a:t> Nam.</a:t>
          </a:r>
          <a:endParaRPr lang="en-US" sz="1800" kern="1200" dirty="0">
            <a:latin typeface="Times New Roman" panose="02020603050405020304" pitchFamily="18" charset="0"/>
            <a:cs typeface="Times New Roman" panose="02020603050405020304" pitchFamily="18" charset="0"/>
          </a:endParaRPr>
        </a:p>
      </dsp:txBody>
      <dsp:txXfrm>
        <a:off x="2689651" y="2645881"/>
        <a:ext cx="2109529" cy="1546350"/>
      </dsp:txXfrm>
    </dsp:sp>
    <dsp:sp modelId="{F8899743-F478-451E-BF28-F9361CC9A1BF}">
      <dsp:nvSpPr>
        <dsp:cNvPr id="0" name=""/>
        <dsp:cNvSpPr/>
      </dsp:nvSpPr>
      <dsp:spPr>
        <a:xfrm rot="10800000">
          <a:off x="2076588" y="3185542"/>
          <a:ext cx="399233" cy="467028"/>
        </a:xfrm>
        <a:prstGeom prst="rightArrow">
          <a:avLst>
            <a:gd name="adj1" fmla="val 60000"/>
            <a:gd name="adj2" fmla="val 50000"/>
          </a:avLst>
        </a:prstGeom>
        <a:blipFill rotWithShape="0">
          <a:blip xmlns:r="http://schemas.openxmlformats.org/officeDocument/2006/relationships" r:embed="rId1">
            <a:duotone>
              <a:schemeClr val="accent3">
                <a:hueOff val="-12328166"/>
                <a:satOff val="12562"/>
                <a:lumOff val="-2354"/>
                <a:alphaOff val="0"/>
                <a:shade val="74000"/>
                <a:satMod val="130000"/>
                <a:lumMod val="90000"/>
              </a:schemeClr>
              <a:schemeClr val="accent3">
                <a:hueOff val="-12328166"/>
                <a:satOff val="12562"/>
                <a:lumOff val="-2354"/>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Times New Roman" panose="02020603050405020304" pitchFamily="18" charset="0"/>
            <a:cs typeface="Times New Roman" panose="02020603050405020304" pitchFamily="18" charset="0"/>
          </a:endParaRPr>
        </a:p>
      </dsp:txBody>
      <dsp:txXfrm rot="10800000">
        <a:off x="2196358" y="3278948"/>
        <a:ext cx="279463" cy="280216"/>
      </dsp:txXfrm>
    </dsp:sp>
    <dsp:sp modelId="{4FBD431B-F623-4020-BE1C-700C0923E51E}">
      <dsp:nvSpPr>
        <dsp:cNvPr id="0" name=""/>
        <dsp:cNvSpPr/>
      </dsp:nvSpPr>
      <dsp:spPr>
        <a:xfrm>
          <a:off x="5093" y="2854103"/>
          <a:ext cx="1883177" cy="1129906"/>
        </a:xfrm>
        <a:prstGeom prst="roundRect">
          <a:avLst>
            <a:gd name="adj" fmla="val 10000"/>
          </a:avLst>
        </a:prstGeom>
        <a:blipFill rotWithShape="0">
          <a:blip xmlns:r="http://schemas.openxmlformats.org/officeDocument/2006/relationships" r:embed="rId1">
            <a:duotone>
              <a:schemeClr val="accent3">
                <a:hueOff val="-12328166"/>
                <a:satOff val="12562"/>
                <a:lumOff val="-2354"/>
                <a:alphaOff val="0"/>
                <a:shade val="74000"/>
                <a:satMod val="130000"/>
                <a:lumMod val="90000"/>
              </a:schemeClr>
              <a:schemeClr val="accent3">
                <a:hueOff val="-12328166"/>
                <a:satOff val="12562"/>
                <a:lumOff val="-2354"/>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err="1" smtClean="0">
              <a:latin typeface="Times New Roman" panose="02020603050405020304" pitchFamily="18" charset="0"/>
              <a:cs typeface="Times New Roman" panose="02020603050405020304" pitchFamily="18" charset="0"/>
            </a:rPr>
            <a:t>Đảng</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chủ</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trương</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giải</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phóng</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hoàn</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toàn</a:t>
          </a:r>
          <a:r>
            <a:rPr lang="en-US" sz="1900" kern="1200" dirty="0" smtClean="0">
              <a:latin typeface="Times New Roman" panose="02020603050405020304" pitchFamily="18" charset="0"/>
              <a:cs typeface="Times New Roman" panose="02020603050405020304" pitchFamily="18" charset="0"/>
            </a:rPr>
            <a:t> </a:t>
          </a:r>
          <a:r>
            <a:rPr lang="en-US" sz="1900" kern="1200" dirty="0" err="1" smtClean="0">
              <a:latin typeface="Times New Roman" panose="02020603050405020304" pitchFamily="18" charset="0"/>
              <a:cs typeface="Times New Roman" panose="02020603050405020304" pitchFamily="18" charset="0"/>
            </a:rPr>
            <a:t>miền</a:t>
          </a:r>
          <a:r>
            <a:rPr lang="en-US" sz="1900" kern="1200" dirty="0" smtClean="0">
              <a:latin typeface="Times New Roman" panose="02020603050405020304" pitchFamily="18" charset="0"/>
              <a:cs typeface="Times New Roman" panose="02020603050405020304" pitchFamily="18" charset="0"/>
            </a:rPr>
            <a:t> Nam</a:t>
          </a:r>
          <a:endParaRPr lang="en-US" sz="1900" kern="1200" dirty="0">
            <a:latin typeface="Times New Roman" panose="02020603050405020304" pitchFamily="18" charset="0"/>
            <a:cs typeface="Times New Roman" panose="02020603050405020304" pitchFamily="18" charset="0"/>
          </a:endParaRPr>
        </a:p>
      </dsp:txBody>
      <dsp:txXfrm>
        <a:off x="38187" y="2887197"/>
        <a:ext cx="1816989" cy="106371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DB385-8BDD-4E2C-AB83-4B7CB7C6D766}">
      <dsp:nvSpPr>
        <dsp:cNvPr id="0" name=""/>
        <dsp:cNvSpPr/>
      </dsp:nvSpPr>
      <dsp:spPr>
        <a:xfrm>
          <a:off x="4121" y="0"/>
          <a:ext cx="2399236" cy="762000"/>
        </a:xfrm>
        <a:prstGeom prst="chevron">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smtClean="0">
              <a:effectLst>
                <a:outerShdw blurRad="38100" dist="38100" dir="2700000" algn="tl">
                  <a:srgbClr val="000000">
                    <a:alpha val="43137"/>
                  </a:srgbClr>
                </a:outerShdw>
              </a:effectLst>
              <a:latin typeface="Times New Roman" pitchFamily="18" charset="0"/>
              <a:cs typeface="Times New Roman" pitchFamily="18" charset="0"/>
            </a:rPr>
            <a:t>Nữ chiến sĩ biệt động Sài Gòn trên đường tiến về giải phóng Sài Gòn</a:t>
          </a:r>
          <a:endParaRPr lang="en-US" sz="1300" b="1" kern="1200">
            <a:effectLst>
              <a:outerShdw blurRad="38100" dist="38100" dir="2700000" algn="tl">
                <a:srgbClr val="000000">
                  <a:alpha val="43137"/>
                </a:srgbClr>
              </a:outerShdw>
            </a:effectLst>
            <a:latin typeface="Times New Roman" pitchFamily="18" charset="0"/>
            <a:cs typeface="Times New Roman" pitchFamily="18" charset="0"/>
          </a:endParaRPr>
        </a:p>
      </dsp:txBody>
      <dsp:txXfrm>
        <a:off x="385121" y="0"/>
        <a:ext cx="1637236" cy="762000"/>
      </dsp:txXfrm>
    </dsp:sp>
    <dsp:sp modelId="{AF418AB7-7D18-4F25-B2E5-44F38C3CBFC1}">
      <dsp:nvSpPr>
        <dsp:cNvPr id="0" name=""/>
        <dsp:cNvSpPr/>
      </dsp:nvSpPr>
      <dsp:spPr>
        <a:xfrm>
          <a:off x="2163434" y="0"/>
          <a:ext cx="2399236" cy="762000"/>
        </a:xfrm>
        <a:prstGeom prst="chevron">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smtClean="0">
              <a:effectLst>
                <a:outerShdw blurRad="38100" dist="38100" dir="2700000" algn="tl">
                  <a:srgbClr val="000000">
                    <a:alpha val="43137"/>
                  </a:srgbClr>
                </a:outerShdw>
              </a:effectLst>
              <a:latin typeface="Times New Roman" pitchFamily="18" charset="0"/>
              <a:cs typeface="Times New Roman" pitchFamily="18" charset="0"/>
            </a:rPr>
            <a:t>Xe tăng quân giải phóng tiến vào Dinh Độc lập</a:t>
          </a:r>
          <a:endParaRPr lang="en-US" sz="1300" b="1" kern="1200">
            <a:effectLst>
              <a:outerShdw blurRad="38100" dist="38100" dir="2700000" algn="tl">
                <a:srgbClr val="000000">
                  <a:alpha val="43137"/>
                </a:srgbClr>
              </a:outerShdw>
            </a:effectLst>
            <a:latin typeface="Times New Roman" pitchFamily="18" charset="0"/>
            <a:cs typeface="Times New Roman" pitchFamily="18" charset="0"/>
          </a:endParaRPr>
        </a:p>
      </dsp:txBody>
      <dsp:txXfrm>
        <a:off x="2544434" y="0"/>
        <a:ext cx="1637236" cy="762000"/>
      </dsp:txXfrm>
    </dsp:sp>
    <dsp:sp modelId="{9B3332DE-EEF2-42BE-9034-CD0E9A154E49}">
      <dsp:nvSpPr>
        <dsp:cNvPr id="0" name=""/>
        <dsp:cNvSpPr/>
      </dsp:nvSpPr>
      <dsp:spPr>
        <a:xfrm>
          <a:off x="4322748" y="0"/>
          <a:ext cx="2399236" cy="762000"/>
        </a:xfrm>
        <a:prstGeom prst="chevron">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smtClean="0">
              <a:effectLst>
                <a:outerShdw blurRad="38100" dist="38100" dir="2700000" algn="tl">
                  <a:srgbClr val="000000">
                    <a:alpha val="43137"/>
                  </a:srgbClr>
                </a:outerShdw>
              </a:effectLst>
              <a:latin typeface="Times New Roman" pitchFamily="18" charset="0"/>
              <a:cs typeface="Times New Roman" pitchFamily="18" charset="0"/>
            </a:rPr>
            <a:t>Quân giải phóng tiến lên cắm cờ trên nóc dinh Độc lập</a:t>
          </a:r>
          <a:endParaRPr lang="en-US" sz="1300" b="1" kern="1200">
            <a:effectLst>
              <a:outerShdw blurRad="38100" dist="38100" dir="2700000" algn="tl">
                <a:srgbClr val="000000">
                  <a:alpha val="43137"/>
                </a:srgbClr>
              </a:outerShdw>
            </a:effectLst>
            <a:latin typeface="Times New Roman" pitchFamily="18" charset="0"/>
            <a:cs typeface="Times New Roman" pitchFamily="18" charset="0"/>
          </a:endParaRPr>
        </a:p>
      </dsp:txBody>
      <dsp:txXfrm>
        <a:off x="4703748" y="0"/>
        <a:ext cx="1637236" cy="762000"/>
      </dsp:txXfrm>
    </dsp:sp>
    <dsp:sp modelId="{2C7DB737-7FB6-4BE4-B9C4-AA69638DD1E0}">
      <dsp:nvSpPr>
        <dsp:cNvPr id="0" name=""/>
        <dsp:cNvSpPr/>
      </dsp:nvSpPr>
      <dsp:spPr>
        <a:xfrm>
          <a:off x="6482061" y="0"/>
          <a:ext cx="2399236" cy="762000"/>
        </a:xfrm>
        <a:prstGeom prst="chevron">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smtClean="0">
              <a:effectLst>
                <a:outerShdw blurRad="38100" dist="38100" dir="2700000" algn="tl">
                  <a:srgbClr val="000000">
                    <a:alpha val="43137"/>
                  </a:srgbClr>
                </a:outerShdw>
              </a:effectLst>
              <a:latin typeface="Times New Roman" pitchFamily="18" charset="0"/>
              <a:cs typeface="Times New Roman" pitchFamily="18" charset="0"/>
            </a:rPr>
            <a:t>Quân Mỹ tháo chạy trên nóc tòa nhà đại sứ Mỹ  30/4/1975</a:t>
          </a:r>
          <a:endParaRPr lang="en-US" sz="1300" b="1" kern="1200">
            <a:effectLst>
              <a:outerShdw blurRad="38100" dist="38100" dir="2700000" algn="tl">
                <a:srgbClr val="000000">
                  <a:alpha val="43137"/>
                </a:srgbClr>
              </a:outerShdw>
            </a:effectLst>
            <a:latin typeface="Times New Roman" pitchFamily="18" charset="0"/>
            <a:cs typeface="Times New Roman" pitchFamily="18" charset="0"/>
          </a:endParaRPr>
        </a:p>
      </dsp:txBody>
      <dsp:txXfrm>
        <a:off x="6863061" y="0"/>
        <a:ext cx="1637236" cy="76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0C709-2D97-4405-9BF5-4E701B9529A1}">
      <dsp:nvSpPr>
        <dsp:cNvPr id="0" name=""/>
        <dsp:cNvSpPr/>
      </dsp:nvSpPr>
      <dsp:spPr>
        <a:xfrm>
          <a:off x="0" y="15999"/>
          <a:ext cx="6096000" cy="19000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just" defTabSz="1600200">
            <a:lnSpc>
              <a:spcPct val="90000"/>
            </a:lnSpc>
            <a:spcBef>
              <a:spcPct val="0"/>
            </a:spcBef>
            <a:spcAft>
              <a:spcPct val="35000"/>
            </a:spcAft>
          </a:pPr>
          <a:r>
            <a:rPr lang="en-US" sz="3600" kern="1200" dirty="0" err="1" smtClean="0">
              <a:latin typeface="Times New Roman" panose="02020603050405020304" pitchFamily="18" charset="0"/>
              <a:cs typeface="Times New Roman" panose="02020603050405020304" pitchFamily="18" charset="0"/>
            </a:rPr>
            <a:t>Liên</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Xô</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trở</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thành</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thành</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trì</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của</a:t>
          </a:r>
          <a:r>
            <a:rPr lang="en-US" sz="3600" kern="1200" dirty="0" smtClean="0">
              <a:latin typeface="Times New Roman" panose="02020603050405020304" pitchFamily="18" charset="0"/>
              <a:cs typeface="Times New Roman" panose="02020603050405020304" pitchFamily="18" charset="0"/>
            </a:rPr>
            <a:t> CNXH; </a:t>
          </a:r>
          <a:r>
            <a:rPr lang="en-US" sz="3600" kern="1200" dirty="0" err="1" smtClean="0">
              <a:latin typeface="Times New Roman" panose="02020603050405020304" pitchFamily="18" charset="0"/>
              <a:cs typeface="Times New Roman" panose="02020603050405020304" pitchFamily="18" charset="0"/>
            </a:rPr>
            <a:t>nhiều</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nước</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Đông</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Trung</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Âu</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lựa</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chọn</a:t>
          </a:r>
          <a:r>
            <a:rPr lang="en-US" sz="3600" kern="1200" dirty="0" smtClean="0">
              <a:latin typeface="Times New Roman" panose="02020603050405020304" pitchFamily="18" charset="0"/>
              <a:cs typeface="Times New Roman" panose="02020603050405020304" pitchFamily="18" charset="0"/>
            </a:rPr>
            <a:t> CNXH</a:t>
          </a:r>
          <a:endParaRPr lang="en-US" sz="3600" kern="1200" dirty="0">
            <a:latin typeface="Times New Roman" panose="02020603050405020304" pitchFamily="18" charset="0"/>
            <a:cs typeface="Times New Roman" panose="02020603050405020304" pitchFamily="18" charset="0"/>
          </a:endParaRPr>
        </a:p>
      </dsp:txBody>
      <dsp:txXfrm>
        <a:off x="92754" y="108753"/>
        <a:ext cx="5910492" cy="1714572"/>
      </dsp:txXfrm>
    </dsp:sp>
    <dsp:sp modelId="{BC4B45B1-370D-4229-B8F8-FC638E700379}">
      <dsp:nvSpPr>
        <dsp:cNvPr id="0" name=""/>
        <dsp:cNvSpPr/>
      </dsp:nvSpPr>
      <dsp:spPr>
        <a:xfrm>
          <a:off x="0" y="1916080"/>
          <a:ext cx="6096000" cy="11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8890" rIns="49784" bIns="8890" numCol="1" spcCol="1270" anchor="t" anchorCtr="0">
          <a:noAutofit/>
        </a:bodyPr>
        <a:lstStyle/>
        <a:p>
          <a:pPr marL="57150" lvl="1" indent="-57150" algn="l" defTabSz="222250">
            <a:lnSpc>
              <a:spcPct val="90000"/>
            </a:lnSpc>
            <a:spcBef>
              <a:spcPct val="0"/>
            </a:spcBef>
            <a:spcAft>
              <a:spcPct val="20000"/>
            </a:spcAft>
            <a:buChar char="••"/>
          </a:pPr>
          <a:endParaRPr lang="en-US" sz="500" kern="1200" dirty="0"/>
        </a:p>
      </dsp:txBody>
      <dsp:txXfrm>
        <a:off x="0" y="1916080"/>
        <a:ext cx="6096000" cy="115920"/>
      </dsp:txXfrm>
    </dsp:sp>
    <dsp:sp modelId="{23E64A41-D0C0-4729-8090-A77BD9E8EB36}">
      <dsp:nvSpPr>
        <dsp:cNvPr id="0" name=""/>
        <dsp:cNvSpPr/>
      </dsp:nvSpPr>
      <dsp:spPr>
        <a:xfrm>
          <a:off x="0" y="2032000"/>
          <a:ext cx="6096000" cy="19000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err="1" smtClean="0">
              <a:latin typeface="Times New Roman" panose="02020603050405020304" pitchFamily="18" charset="0"/>
              <a:cs typeface="Times New Roman" panose="02020603050405020304" pitchFamily="18" charset="0"/>
            </a:rPr>
            <a:t>Phong</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trào</a:t>
          </a:r>
          <a:r>
            <a:rPr lang="en-US" sz="3600" kern="1200" dirty="0" smtClean="0">
              <a:latin typeface="Times New Roman" panose="02020603050405020304" pitchFamily="18" charset="0"/>
              <a:cs typeface="Times New Roman" panose="02020603050405020304" pitchFamily="18" charset="0"/>
            </a:rPr>
            <a:t> GPDT ở </a:t>
          </a:r>
          <a:r>
            <a:rPr lang="en-US" sz="3600" kern="1200" dirty="0" err="1" smtClean="0">
              <a:latin typeface="Times New Roman" panose="02020603050405020304" pitchFamily="18" charset="0"/>
              <a:cs typeface="Times New Roman" panose="02020603050405020304" pitchFamily="18" charset="0"/>
            </a:rPr>
            <a:t>các</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nước</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thuộc</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địa</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dâng</a:t>
          </a:r>
          <a:r>
            <a:rPr lang="en-US" sz="3600" kern="1200" dirty="0" smtClean="0">
              <a:latin typeface="Times New Roman" panose="02020603050405020304" pitchFamily="18" charset="0"/>
              <a:cs typeface="Times New Roman" panose="02020603050405020304" pitchFamily="18" charset="0"/>
            </a:rPr>
            <a:t> </a:t>
          </a:r>
          <a:r>
            <a:rPr lang="en-US" sz="3600" kern="1200" dirty="0" err="1" smtClean="0">
              <a:latin typeface="Times New Roman" panose="02020603050405020304" pitchFamily="18" charset="0"/>
              <a:cs typeface="Times New Roman" panose="02020603050405020304" pitchFamily="18" charset="0"/>
            </a:rPr>
            <a:t>cao</a:t>
          </a:r>
          <a:endParaRPr lang="en-US" sz="3600" kern="1200" dirty="0">
            <a:latin typeface="Times New Roman" panose="02020603050405020304" pitchFamily="18" charset="0"/>
            <a:cs typeface="Times New Roman" panose="02020603050405020304" pitchFamily="18" charset="0"/>
          </a:endParaRPr>
        </a:p>
      </dsp:txBody>
      <dsp:txXfrm>
        <a:off x="92754" y="2124754"/>
        <a:ext cx="5910492" cy="1714572"/>
      </dsp:txXfrm>
    </dsp:sp>
    <dsp:sp modelId="{179ED29A-C1D7-4818-AD34-0A8A79A07C90}">
      <dsp:nvSpPr>
        <dsp:cNvPr id="0" name=""/>
        <dsp:cNvSpPr/>
      </dsp:nvSpPr>
      <dsp:spPr>
        <a:xfrm>
          <a:off x="0" y="3932080"/>
          <a:ext cx="6096000" cy="11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8890" rIns="49784" bIns="8890" numCol="1" spcCol="1270" anchor="t" anchorCtr="0">
          <a:noAutofit/>
        </a:bodyPr>
        <a:lstStyle/>
        <a:p>
          <a:pPr marL="57150" lvl="1" indent="-57150" algn="l" defTabSz="222250">
            <a:lnSpc>
              <a:spcPct val="90000"/>
            </a:lnSpc>
            <a:spcBef>
              <a:spcPct val="0"/>
            </a:spcBef>
            <a:spcAft>
              <a:spcPct val="20000"/>
            </a:spcAft>
            <a:buChar char="••"/>
          </a:pPr>
          <a:endParaRPr lang="en-US" sz="500" kern="1200"/>
        </a:p>
      </dsp:txBody>
      <dsp:txXfrm>
        <a:off x="0" y="3932080"/>
        <a:ext cx="6096000" cy="1159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C4260-A308-4E7B-AF17-89AC9B78222A}">
      <dsp:nvSpPr>
        <dsp:cNvPr id="0" name=""/>
        <dsp:cNvSpPr/>
      </dsp:nvSpPr>
      <dsp:spPr>
        <a:xfrm>
          <a:off x="-4594335" y="-704407"/>
          <a:ext cx="5472816" cy="5472816"/>
        </a:xfrm>
        <a:prstGeom prst="blockArc">
          <a:avLst>
            <a:gd name="adj1" fmla="val 18900000"/>
            <a:gd name="adj2" fmla="val 2700000"/>
            <a:gd name="adj3" fmla="val 395"/>
          </a:avLst>
        </a:prstGeom>
        <a:noFill/>
        <a:ln w="15875" cap="rnd"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E51B62A-5215-445A-9600-420DA79E83B6}">
      <dsp:nvSpPr>
        <dsp:cNvPr id="0" name=""/>
        <dsp:cNvSpPr/>
      </dsp:nvSpPr>
      <dsp:spPr>
        <a:xfrm>
          <a:off x="564979" y="406400"/>
          <a:ext cx="5475833" cy="812800"/>
        </a:xfrm>
        <a:prstGeom prst="rect">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516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Ý </a:t>
          </a:r>
          <a:r>
            <a:rPr lang="en-US" sz="3800" kern="1200" dirty="0" err="1" smtClean="0"/>
            <a:t>nghĩa</a:t>
          </a:r>
          <a:r>
            <a:rPr lang="en-US" sz="3800" kern="1200" dirty="0" smtClean="0"/>
            <a:t> </a:t>
          </a:r>
          <a:r>
            <a:rPr lang="en-US" sz="3800" kern="1200" dirty="0" err="1" smtClean="0"/>
            <a:t>lịch</a:t>
          </a:r>
          <a:r>
            <a:rPr lang="en-US" sz="3800" kern="1200" dirty="0" smtClean="0"/>
            <a:t> </a:t>
          </a:r>
          <a:r>
            <a:rPr lang="en-US" sz="3800" kern="1200" dirty="0" err="1" smtClean="0"/>
            <a:t>sử</a:t>
          </a:r>
          <a:endParaRPr lang="en-US" sz="3800" kern="1200" dirty="0"/>
        </a:p>
      </dsp:txBody>
      <dsp:txXfrm>
        <a:off x="564979" y="406400"/>
        <a:ext cx="5475833" cy="812800"/>
      </dsp:txXfrm>
    </dsp:sp>
    <dsp:sp modelId="{DA5BE0F1-24F8-47FA-A0D4-0E8793215E1D}">
      <dsp:nvSpPr>
        <dsp:cNvPr id="0" name=""/>
        <dsp:cNvSpPr/>
      </dsp:nvSpPr>
      <dsp:spPr>
        <a:xfrm>
          <a:off x="56979" y="304800"/>
          <a:ext cx="1016000" cy="1016000"/>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BC199EB-9059-471B-9F23-D4953B15D985}">
      <dsp:nvSpPr>
        <dsp:cNvPr id="0" name=""/>
        <dsp:cNvSpPr/>
      </dsp:nvSpPr>
      <dsp:spPr>
        <a:xfrm>
          <a:off x="860432" y="1625599"/>
          <a:ext cx="5180380" cy="812800"/>
        </a:xfrm>
        <a:prstGeom prst="rect">
          <a:avLst/>
        </a:prstGeom>
        <a:blipFill rotWithShape="0">
          <a:blip xmlns:r="http://schemas.openxmlformats.org/officeDocument/2006/relationships" r:embed="rId1">
            <a:duotone>
              <a:schemeClr val="accent3">
                <a:hueOff val="-6164083"/>
                <a:satOff val="6281"/>
                <a:lumOff val="-1177"/>
                <a:alphaOff val="0"/>
                <a:shade val="74000"/>
                <a:satMod val="130000"/>
                <a:lumMod val="90000"/>
              </a:schemeClr>
              <a:schemeClr val="accent3">
                <a:hueOff val="-6164083"/>
                <a:satOff val="6281"/>
                <a:lumOff val="-117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5160" tIns="96520" rIns="96520" bIns="96520" numCol="1" spcCol="1270" anchor="ctr" anchorCtr="0">
          <a:noAutofit/>
        </a:bodyPr>
        <a:lstStyle/>
        <a:p>
          <a:pPr lvl="0" algn="l" defTabSz="1689100">
            <a:lnSpc>
              <a:spcPct val="90000"/>
            </a:lnSpc>
            <a:spcBef>
              <a:spcPct val="0"/>
            </a:spcBef>
            <a:spcAft>
              <a:spcPct val="35000"/>
            </a:spcAft>
          </a:pPr>
          <a:r>
            <a:rPr lang="en-US" sz="3800" kern="1200" dirty="0" err="1" smtClean="0"/>
            <a:t>Nguyên</a:t>
          </a:r>
          <a:r>
            <a:rPr lang="en-US" sz="3800" kern="1200" dirty="0" smtClean="0"/>
            <a:t> </a:t>
          </a:r>
          <a:r>
            <a:rPr lang="en-US" sz="3800" kern="1200" dirty="0" err="1" smtClean="0"/>
            <a:t>nhân</a:t>
          </a:r>
          <a:r>
            <a:rPr lang="en-US" sz="3800" kern="1200" dirty="0" smtClean="0"/>
            <a:t> </a:t>
          </a:r>
          <a:r>
            <a:rPr lang="en-US" sz="3800" kern="1200" dirty="0" err="1" smtClean="0"/>
            <a:t>thắng</a:t>
          </a:r>
          <a:r>
            <a:rPr lang="en-US" sz="3800" kern="1200" dirty="0" smtClean="0"/>
            <a:t> </a:t>
          </a:r>
          <a:r>
            <a:rPr lang="en-US" sz="3800" kern="1200" dirty="0" err="1" smtClean="0"/>
            <a:t>lợi</a:t>
          </a:r>
          <a:endParaRPr lang="en-US" sz="3800" kern="1200" dirty="0"/>
        </a:p>
      </dsp:txBody>
      <dsp:txXfrm>
        <a:off x="860432" y="1625599"/>
        <a:ext cx="5180380" cy="812800"/>
      </dsp:txXfrm>
    </dsp:sp>
    <dsp:sp modelId="{0DD8E06E-109B-40D4-A9FF-868DB4B22F96}">
      <dsp:nvSpPr>
        <dsp:cNvPr id="0" name=""/>
        <dsp:cNvSpPr/>
      </dsp:nvSpPr>
      <dsp:spPr>
        <a:xfrm>
          <a:off x="352432" y="1523999"/>
          <a:ext cx="1016000" cy="1016000"/>
        </a:xfrm>
        <a:prstGeom prst="ellipse">
          <a:avLst/>
        </a:prstGeom>
        <a:solidFill>
          <a:schemeClr val="lt1">
            <a:hueOff val="0"/>
            <a:satOff val="0"/>
            <a:lumOff val="0"/>
            <a:alphaOff val="0"/>
          </a:schemeClr>
        </a:solidFill>
        <a:ln w="9525" cap="rnd" cmpd="sng" algn="ctr">
          <a:solidFill>
            <a:schemeClr val="accent3">
              <a:hueOff val="-6164083"/>
              <a:satOff val="6281"/>
              <a:lumOff val="-1177"/>
              <a:alphaOff val="0"/>
            </a:schemeClr>
          </a:solidFill>
          <a:prstDash val="solid"/>
        </a:ln>
        <a:effectLst>
          <a:innerShdw blurRad="25400" dist="12700" dir="13500000">
            <a:srgbClr val="000000">
              <a:alpha val="4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469A22B-A392-4D64-ABF6-31858C28B634}">
      <dsp:nvSpPr>
        <dsp:cNvPr id="0" name=""/>
        <dsp:cNvSpPr/>
      </dsp:nvSpPr>
      <dsp:spPr>
        <a:xfrm>
          <a:off x="564979" y="2844800"/>
          <a:ext cx="5475833" cy="812800"/>
        </a:xfrm>
        <a:prstGeom prst="rect">
          <a:avLst/>
        </a:prstGeom>
        <a:blipFill rotWithShape="0">
          <a:blip xmlns:r="http://schemas.openxmlformats.org/officeDocument/2006/relationships" r:embed="rId1">
            <a:duotone>
              <a:schemeClr val="accent3">
                <a:hueOff val="-12328166"/>
                <a:satOff val="12562"/>
                <a:lumOff val="-2354"/>
                <a:alphaOff val="0"/>
                <a:shade val="74000"/>
                <a:satMod val="130000"/>
                <a:lumMod val="90000"/>
              </a:schemeClr>
              <a:schemeClr val="accent3">
                <a:hueOff val="-12328166"/>
                <a:satOff val="12562"/>
                <a:lumOff val="-2354"/>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5160" tIns="96520" rIns="96520" bIns="96520" numCol="1" spcCol="1270" anchor="ctr" anchorCtr="0">
          <a:noAutofit/>
        </a:bodyPr>
        <a:lstStyle/>
        <a:p>
          <a:pPr lvl="0" algn="l" defTabSz="1689100">
            <a:lnSpc>
              <a:spcPct val="90000"/>
            </a:lnSpc>
            <a:spcBef>
              <a:spcPct val="0"/>
            </a:spcBef>
            <a:spcAft>
              <a:spcPct val="35000"/>
            </a:spcAft>
          </a:pPr>
          <a:r>
            <a:rPr lang="en-US" sz="3800" kern="1200" dirty="0" err="1" smtClean="0"/>
            <a:t>Bài</a:t>
          </a:r>
          <a:r>
            <a:rPr lang="en-US" sz="3800" kern="1200" dirty="0" smtClean="0"/>
            <a:t> </a:t>
          </a:r>
          <a:r>
            <a:rPr lang="en-US" sz="3800" kern="1200" dirty="0" err="1" smtClean="0"/>
            <a:t>học</a:t>
          </a:r>
          <a:r>
            <a:rPr lang="en-US" sz="3800" kern="1200" dirty="0" smtClean="0"/>
            <a:t> </a:t>
          </a:r>
          <a:r>
            <a:rPr lang="en-US" sz="3800" kern="1200" dirty="0" err="1" smtClean="0"/>
            <a:t>kinh</a:t>
          </a:r>
          <a:r>
            <a:rPr lang="en-US" sz="3800" kern="1200" dirty="0" smtClean="0"/>
            <a:t> </a:t>
          </a:r>
          <a:r>
            <a:rPr lang="en-US" sz="3800" kern="1200" dirty="0" err="1" smtClean="0"/>
            <a:t>nghiệm</a:t>
          </a:r>
          <a:endParaRPr lang="en-US" sz="3800" kern="1200" dirty="0"/>
        </a:p>
      </dsp:txBody>
      <dsp:txXfrm>
        <a:off x="564979" y="2844800"/>
        <a:ext cx="5475833" cy="812800"/>
      </dsp:txXfrm>
    </dsp:sp>
    <dsp:sp modelId="{396FC051-BE9E-45C1-A9E9-5A32E7D1C16A}">
      <dsp:nvSpPr>
        <dsp:cNvPr id="0" name=""/>
        <dsp:cNvSpPr/>
      </dsp:nvSpPr>
      <dsp:spPr>
        <a:xfrm>
          <a:off x="56979" y="2743200"/>
          <a:ext cx="1016000" cy="1016000"/>
        </a:xfrm>
        <a:prstGeom prst="ellipse">
          <a:avLst/>
        </a:prstGeom>
        <a:solidFill>
          <a:schemeClr val="lt1">
            <a:hueOff val="0"/>
            <a:satOff val="0"/>
            <a:lumOff val="0"/>
            <a:alphaOff val="0"/>
          </a:schemeClr>
        </a:solidFill>
        <a:ln w="9525" cap="rnd" cmpd="sng" algn="ctr">
          <a:solidFill>
            <a:schemeClr val="accent3">
              <a:hueOff val="-12328166"/>
              <a:satOff val="12562"/>
              <a:lumOff val="-2354"/>
              <a:alphaOff val="0"/>
            </a:schemeClr>
          </a:solidFill>
          <a:prstDash val="solid"/>
        </a:ln>
        <a:effectLst>
          <a:innerShdw blurRad="25400" dist="12700" dir="13500000">
            <a:srgbClr val="000000">
              <a:alpha val="4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9AE2B-4707-4509-B741-1223ADBE8651}">
      <dsp:nvSpPr>
        <dsp:cNvPr id="0" name=""/>
        <dsp:cNvSpPr/>
      </dsp:nvSpPr>
      <dsp:spPr>
        <a:xfrm rot="5400000">
          <a:off x="-166854" y="317304"/>
          <a:ext cx="1112364" cy="778655"/>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1</a:t>
          </a:r>
          <a:endParaRPr lang="en-US" sz="2300" kern="1200" dirty="0"/>
        </a:p>
      </dsp:txBody>
      <dsp:txXfrm rot="-5400000">
        <a:off x="1" y="539778"/>
        <a:ext cx="778655" cy="333709"/>
      </dsp:txXfrm>
    </dsp:sp>
    <dsp:sp modelId="{9CF837F9-B720-470E-9EA7-88FC1DBC9857}">
      <dsp:nvSpPr>
        <dsp:cNvPr id="0" name=""/>
        <dsp:cNvSpPr/>
      </dsp:nvSpPr>
      <dsp:spPr>
        <a:xfrm rot="5400000">
          <a:off x="3653836" y="-2870604"/>
          <a:ext cx="1014782" cy="6765144"/>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smtClean="0">
              <a:latin typeface="Times New Roman" panose="02020603050405020304" pitchFamily="18" charset="0"/>
              <a:cs typeface="Times New Roman" panose="02020603050405020304" pitchFamily="18" charset="0"/>
            </a:rPr>
            <a:t>Chỉ thị Kháng chiến kiến quốc của Trung ương  (25-11-1945)</a:t>
          </a:r>
          <a:endParaRPr lang="en-US" sz="2400" kern="1200" dirty="0">
            <a:latin typeface="Times New Roman" panose="02020603050405020304" pitchFamily="18" charset="0"/>
            <a:cs typeface="Times New Roman" panose="02020603050405020304" pitchFamily="18" charset="0"/>
          </a:endParaRPr>
        </a:p>
      </dsp:txBody>
      <dsp:txXfrm rot="-5400000">
        <a:off x="778655" y="54115"/>
        <a:ext cx="6715606" cy="915706"/>
      </dsp:txXfrm>
    </dsp:sp>
    <dsp:sp modelId="{8DC0E304-5E9C-4896-9367-2214F7B95417}">
      <dsp:nvSpPr>
        <dsp:cNvPr id="0" name=""/>
        <dsp:cNvSpPr/>
      </dsp:nvSpPr>
      <dsp:spPr>
        <a:xfrm rot="5400000">
          <a:off x="-166854" y="1286995"/>
          <a:ext cx="1112364" cy="778655"/>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2</a:t>
          </a:r>
          <a:endParaRPr lang="en-US" sz="2300" kern="1200" dirty="0"/>
        </a:p>
      </dsp:txBody>
      <dsp:txXfrm rot="-5400000">
        <a:off x="1" y="1509469"/>
        <a:ext cx="778655" cy="333709"/>
      </dsp:txXfrm>
    </dsp:sp>
    <dsp:sp modelId="{9A116644-4BCB-4F61-BBD8-94CBB7F242D4}">
      <dsp:nvSpPr>
        <dsp:cNvPr id="0" name=""/>
        <dsp:cNvSpPr/>
      </dsp:nvSpPr>
      <dsp:spPr>
        <a:xfrm rot="5400000">
          <a:off x="3799709" y="-1900913"/>
          <a:ext cx="723036" cy="6765144"/>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smtClean="0">
              <a:latin typeface="Times New Roman" panose="02020603050405020304" pitchFamily="18" charset="0"/>
              <a:cs typeface="Times New Roman" panose="02020603050405020304" pitchFamily="18" charset="0"/>
            </a:rPr>
            <a:t>Chỉ thị tình hình và chủ trương (3-3-1946)</a:t>
          </a:r>
          <a:endParaRPr lang="en-US" sz="2300" kern="1200" dirty="0"/>
        </a:p>
      </dsp:txBody>
      <dsp:txXfrm rot="-5400000">
        <a:off x="778655" y="1155437"/>
        <a:ext cx="6729848" cy="652444"/>
      </dsp:txXfrm>
    </dsp:sp>
    <dsp:sp modelId="{AC315B9D-1FA8-45D1-A303-263DDB3F661A}">
      <dsp:nvSpPr>
        <dsp:cNvPr id="0" name=""/>
        <dsp:cNvSpPr/>
      </dsp:nvSpPr>
      <dsp:spPr>
        <a:xfrm rot="5400000">
          <a:off x="-166854" y="2256686"/>
          <a:ext cx="1112364" cy="778655"/>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3</a:t>
          </a:r>
          <a:endParaRPr lang="en-US" sz="2300" kern="1200" dirty="0"/>
        </a:p>
      </dsp:txBody>
      <dsp:txXfrm rot="-5400000">
        <a:off x="1" y="2479160"/>
        <a:ext cx="778655" cy="333709"/>
      </dsp:txXfrm>
    </dsp:sp>
    <dsp:sp modelId="{FA3B8F39-CB1A-4C93-B62F-09841CBEC0D1}">
      <dsp:nvSpPr>
        <dsp:cNvPr id="0" name=""/>
        <dsp:cNvSpPr/>
      </dsp:nvSpPr>
      <dsp:spPr>
        <a:xfrm rot="5400000">
          <a:off x="3799709" y="-931222"/>
          <a:ext cx="723036" cy="6765144"/>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smtClean="0">
              <a:latin typeface="Times New Roman" panose="02020603050405020304" pitchFamily="18" charset="0"/>
              <a:cs typeface="Times New Roman" panose="02020603050405020304" pitchFamily="18" charset="0"/>
            </a:rPr>
            <a:t>Chỉ thị Hòa để tiến (9-3-1946) của Thường vụ Trung ương</a:t>
          </a:r>
          <a:endParaRPr lang="en-US" sz="2300" kern="1200" dirty="0">
            <a:latin typeface="Times New Roman" panose="02020603050405020304" pitchFamily="18" charset="0"/>
            <a:cs typeface="Times New Roman" panose="02020603050405020304" pitchFamily="18" charset="0"/>
          </a:endParaRPr>
        </a:p>
      </dsp:txBody>
      <dsp:txXfrm rot="-5400000">
        <a:off x="778655" y="2125128"/>
        <a:ext cx="6729848" cy="652444"/>
      </dsp:txXfrm>
    </dsp:sp>
    <dsp:sp modelId="{BDC1F15C-E59A-4963-8067-96C1D27AFB0A}">
      <dsp:nvSpPr>
        <dsp:cNvPr id="0" name=""/>
        <dsp:cNvSpPr/>
      </dsp:nvSpPr>
      <dsp:spPr>
        <a:xfrm rot="5400000">
          <a:off x="-166854" y="3226377"/>
          <a:ext cx="1112364" cy="778655"/>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4</a:t>
          </a:r>
          <a:endParaRPr lang="en-US" sz="2300" kern="1200" dirty="0"/>
        </a:p>
      </dsp:txBody>
      <dsp:txXfrm rot="-5400000">
        <a:off x="1" y="3448851"/>
        <a:ext cx="778655" cy="333709"/>
      </dsp:txXfrm>
    </dsp:sp>
    <dsp:sp modelId="{F3BECA25-0C3F-4546-BAFB-89BE60CF1916}">
      <dsp:nvSpPr>
        <dsp:cNvPr id="0" name=""/>
        <dsp:cNvSpPr/>
      </dsp:nvSpPr>
      <dsp:spPr>
        <a:xfrm rot="5400000">
          <a:off x="3799709" y="38468"/>
          <a:ext cx="723036" cy="6765144"/>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smtClean="0">
              <a:latin typeface="Times New Roman" panose="02020603050405020304" pitchFamily="18" charset="0"/>
              <a:cs typeface="Times New Roman" panose="02020603050405020304" pitchFamily="18" charset="0"/>
            </a:rPr>
            <a:t>Những bài phát biểu của Bác Hồ, TBT Trường Chinh</a:t>
          </a:r>
          <a:endParaRPr lang="en-US" sz="2300" kern="1200" dirty="0">
            <a:latin typeface="Times New Roman" panose="02020603050405020304" pitchFamily="18" charset="0"/>
            <a:cs typeface="Times New Roman" panose="02020603050405020304" pitchFamily="18" charset="0"/>
          </a:endParaRPr>
        </a:p>
      </dsp:txBody>
      <dsp:txXfrm rot="-5400000">
        <a:off x="778655" y="3094818"/>
        <a:ext cx="6729848" cy="652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AAD76-65A1-4568-B2CC-B27C43B7BEE1}">
      <dsp:nvSpPr>
        <dsp:cNvPr id="0" name=""/>
        <dsp:cNvSpPr/>
      </dsp:nvSpPr>
      <dsp:spPr>
        <a:xfrm>
          <a:off x="645265" y="3901522"/>
          <a:ext cx="7704856" cy="0"/>
        </a:xfrm>
        <a:prstGeom prst="line">
          <a:avLst/>
        </a:pr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DA075D-1FC4-4EDF-B710-5A9DDF5B9E8C}">
      <dsp:nvSpPr>
        <dsp:cNvPr id="0" name=""/>
        <dsp:cNvSpPr/>
      </dsp:nvSpPr>
      <dsp:spPr>
        <a:xfrm>
          <a:off x="211865" y="2139651"/>
          <a:ext cx="7704856" cy="0"/>
        </a:xfrm>
        <a:prstGeom prst="line">
          <a:avLst/>
        </a:pr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D81D5-5C91-455C-83A7-D129656D3C07}">
      <dsp:nvSpPr>
        <dsp:cNvPr id="0" name=""/>
        <dsp:cNvSpPr/>
      </dsp:nvSpPr>
      <dsp:spPr>
        <a:xfrm>
          <a:off x="245574" y="530576"/>
          <a:ext cx="7704856" cy="0"/>
        </a:xfrm>
        <a:prstGeom prst="line">
          <a:avLst/>
        </a:pr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3C7EAE-7392-4722-A0EE-3437237C10D3}">
      <dsp:nvSpPr>
        <dsp:cNvPr id="0" name=""/>
        <dsp:cNvSpPr/>
      </dsp:nvSpPr>
      <dsp:spPr>
        <a:xfrm>
          <a:off x="2248837" y="3062"/>
          <a:ext cx="5701593" cy="52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kern="1200" smtClean="0">
              <a:ln/>
              <a:latin typeface="Times New Roman" panose="02020603050405020304" pitchFamily="18" charset="0"/>
              <a:cs typeface="Times New Roman" panose="02020603050405020304" pitchFamily="18" charset="0"/>
            </a:rPr>
            <a:t>  </a:t>
          </a:r>
        </a:p>
        <a:p>
          <a:pPr lvl="0" algn="l" defTabSz="1066800">
            <a:lnSpc>
              <a:spcPct val="90000"/>
            </a:lnSpc>
            <a:spcBef>
              <a:spcPct val="0"/>
            </a:spcBef>
            <a:spcAft>
              <a:spcPct val="35000"/>
            </a:spcAft>
          </a:pPr>
          <a:endParaRPr lang="en-US" sz="2400" kern="1200" smtClean="0">
            <a:ln/>
            <a:latin typeface="Times New Roman" panose="02020603050405020304" pitchFamily="18" charset="0"/>
            <a:cs typeface="Times New Roman" panose="02020603050405020304" pitchFamily="18" charset="0"/>
          </a:endParaRPr>
        </a:p>
        <a:p>
          <a:pPr lvl="0" algn="l" defTabSz="1066800">
            <a:lnSpc>
              <a:spcPct val="90000"/>
            </a:lnSpc>
            <a:spcBef>
              <a:spcPct val="0"/>
            </a:spcBef>
            <a:spcAft>
              <a:spcPct val="35000"/>
            </a:spcAft>
          </a:pPr>
          <a:endParaRPr lang="en-US" sz="2400" kern="1200" smtClean="0">
            <a:ln/>
            <a:latin typeface="Times New Roman" panose="02020603050405020304" pitchFamily="18" charset="0"/>
            <a:cs typeface="Times New Roman" panose="02020603050405020304" pitchFamily="18" charset="0"/>
          </a:endParaRPr>
        </a:p>
        <a:p>
          <a:pPr lvl="0" algn="l" defTabSz="1066800">
            <a:lnSpc>
              <a:spcPct val="90000"/>
            </a:lnSpc>
            <a:spcBef>
              <a:spcPct val="0"/>
            </a:spcBef>
            <a:spcAft>
              <a:spcPct val="35000"/>
            </a:spcAft>
          </a:pPr>
          <a:endParaRPr lang="en-US" sz="2400" kern="1200" dirty="0">
            <a:ln/>
            <a:latin typeface="Times New Roman" panose="02020603050405020304" pitchFamily="18" charset="0"/>
            <a:cs typeface="Times New Roman" panose="02020603050405020304" pitchFamily="18" charset="0"/>
          </a:endParaRPr>
        </a:p>
      </dsp:txBody>
      <dsp:txXfrm>
        <a:off x="2248837" y="3062"/>
        <a:ext cx="5701593" cy="527513"/>
      </dsp:txXfrm>
    </dsp:sp>
    <dsp:sp modelId="{1F4DC3CE-E41B-489A-95DC-0974642564C7}">
      <dsp:nvSpPr>
        <dsp:cNvPr id="0" name=""/>
        <dsp:cNvSpPr/>
      </dsp:nvSpPr>
      <dsp:spPr>
        <a:xfrm>
          <a:off x="-245574" y="0"/>
          <a:ext cx="2985562" cy="527513"/>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smtClean="0">
              <a:ln/>
              <a:latin typeface="Times New Roman" panose="02020603050405020304" pitchFamily="18" charset="0"/>
              <a:cs typeface="Times New Roman" panose="02020603050405020304" pitchFamily="18" charset="0"/>
            </a:rPr>
            <a:t>Chỉ đạo chiến lược</a:t>
          </a:r>
          <a:endParaRPr lang="en-US" sz="2400" kern="1200" dirty="0">
            <a:ln/>
            <a:latin typeface="Times New Roman" panose="02020603050405020304" pitchFamily="18" charset="0"/>
            <a:cs typeface="Times New Roman" panose="02020603050405020304" pitchFamily="18" charset="0"/>
          </a:endParaRPr>
        </a:p>
      </dsp:txBody>
      <dsp:txXfrm>
        <a:off x="-219818" y="25756"/>
        <a:ext cx="2934050" cy="501757"/>
      </dsp:txXfrm>
    </dsp:sp>
    <dsp:sp modelId="{3D4B6FF9-6C35-45E0-9DD9-319679FA7DE8}">
      <dsp:nvSpPr>
        <dsp:cNvPr id="0" name=""/>
        <dsp:cNvSpPr/>
      </dsp:nvSpPr>
      <dsp:spPr>
        <a:xfrm>
          <a:off x="0" y="530576"/>
          <a:ext cx="7704856" cy="1055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err="1" smtClean="0">
              <a:ln/>
              <a:latin typeface="Times New Roman" panose="02020603050405020304" pitchFamily="18" charset="0"/>
              <a:cs typeface="Times New Roman" panose="02020603050405020304" pitchFamily="18" charset="0"/>
            </a:rPr>
            <a:t>Dân</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tộc</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giải</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phóng</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với</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khẩu</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hiệu</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Dân</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tộc</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trên</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hết</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Tổ</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quốc</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trên</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hết</a:t>
          </a:r>
          <a:r>
            <a:rPr lang="en-US" sz="2400" kern="1200" dirty="0" smtClean="0">
              <a:ln/>
              <a:latin typeface="Times New Roman" panose="02020603050405020304" pitchFamily="18" charset="0"/>
              <a:cs typeface="Times New Roman" panose="02020603050405020304" pitchFamily="18" charset="0"/>
            </a:rPr>
            <a:t>”</a:t>
          </a:r>
          <a:endParaRPr lang="en-US" sz="2400" kern="1200" dirty="0">
            <a:ln/>
            <a:latin typeface="Times New Roman" panose="02020603050405020304" pitchFamily="18" charset="0"/>
            <a:cs typeface="Times New Roman" panose="02020603050405020304" pitchFamily="18" charset="0"/>
          </a:endParaRPr>
        </a:p>
      </dsp:txBody>
      <dsp:txXfrm>
        <a:off x="0" y="530576"/>
        <a:ext cx="7704856" cy="1055185"/>
      </dsp:txXfrm>
    </dsp:sp>
    <dsp:sp modelId="{3C929F9F-0261-445E-8675-99939D4663CA}">
      <dsp:nvSpPr>
        <dsp:cNvPr id="0" name=""/>
        <dsp:cNvSpPr/>
      </dsp:nvSpPr>
      <dsp:spPr>
        <a:xfrm>
          <a:off x="2215127" y="1612137"/>
          <a:ext cx="5701593" cy="52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endParaRPr lang="en-US" sz="2400" kern="1200" dirty="0">
            <a:ln>
              <a:noFill/>
            </a:ln>
            <a:latin typeface="Times New Roman" panose="02020603050405020304" pitchFamily="18" charset="0"/>
            <a:cs typeface="Times New Roman" panose="02020603050405020304" pitchFamily="18" charset="0"/>
          </a:endParaRPr>
        </a:p>
      </dsp:txBody>
      <dsp:txXfrm>
        <a:off x="2215127" y="1612137"/>
        <a:ext cx="5701593" cy="527513"/>
      </dsp:txXfrm>
    </dsp:sp>
    <dsp:sp modelId="{A5202B85-5F24-4315-A693-5D722FC8B44E}">
      <dsp:nvSpPr>
        <dsp:cNvPr id="0" name=""/>
        <dsp:cNvSpPr/>
      </dsp:nvSpPr>
      <dsp:spPr>
        <a:xfrm>
          <a:off x="-211865" y="1612137"/>
          <a:ext cx="2850722" cy="527513"/>
        </a:xfrm>
        <a:prstGeom prst="round2SameRect">
          <a:avLst>
            <a:gd name="adj1" fmla="val 16670"/>
            <a:gd name="adj2" fmla="val 0"/>
          </a:avLst>
        </a:prstGeom>
        <a:solidFill>
          <a:schemeClr val="accent3">
            <a:hueOff val="-6164083"/>
            <a:satOff val="6281"/>
            <a:lumOff val="-1177"/>
            <a:alphaOff val="0"/>
          </a:schemeClr>
        </a:solidFill>
        <a:ln w="15875" cap="rnd" cmpd="sng" algn="ctr">
          <a:solidFill>
            <a:schemeClr val="accent3">
              <a:hueOff val="-6164083"/>
              <a:satOff val="6281"/>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smtClean="0">
              <a:ln/>
              <a:latin typeface="Times New Roman" panose="02020603050405020304" pitchFamily="18" charset="0"/>
              <a:cs typeface="Times New Roman" panose="02020603050405020304" pitchFamily="18" charset="0"/>
            </a:rPr>
            <a:t>Kẻ thù chính</a:t>
          </a:r>
          <a:endParaRPr lang="en-US" sz="2400" kern="1200" dirty="0">
            <a:ln/>
            <a:latin typeface="Times New Roman" panose="02020603050405020304" pitchFamily="18" charset="0"/>
            <a:cs typeface="Times New Roman" panose="02020603050405020304" pitchFamily="18" charset="0"/>
          </a:endParaRPr>
        </a:p>
      </dsp:txBody>
      <dsp:txXfrm>
        <a:off x="-186109" y="1637893"/>
        <a:ext cx="2799210" cy="501757"/>
      </dsp:txXfrm>
    </dsp:sp>
    <dsp:sp modelId="{0A8E25F8-2054-4507-9674-2E3DB7C3DCA8}">
      <dsp:nvSpPr>
        <dsp:cNvPr id="0" name=""/>
        <dsp:cNvSpPr/>
      </dsp:nvSpPr>
      <dsp:spPr>
        <a:xfrm>
          <a:off x="0" y="2139651"/>
          <a:ext cx="7704856" cy="1055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smtClean="0">
              <a:ln/>
              <a:latin typeface="Times New Roman" panose="02020603050405020304" pitchFamily="18" charset="0"/>
              <a:cs typeface="Times New Roman" panose="02020603050405020304" pitchFamily="18" charset="0"/>
            </a:rPr>
            <a:t>Thực dân Pháp xâm lược</a:t>
          </a:r>
          <a:endParaRPr lang="en-US" sz="2400" kern="1200" dirty="0">
            <a:ln/>
            <a:latin typeface="Times New Roman" panose="02020603050405020304" pitchFamily="18" charset="0"/>
            <a:cs typeface="Times New Roman" panose="02020603050405020304" pitchFamily="18" charset="0"/>
          </a:endParaRPr>
        </a:p>
      </dsp:txBody>
      <dsp:txXfrm>
        <a:off x="0" y="2139651"/>
        <a:ext cx="7704856" cy="1055185"/>
      </dsp:txXfrm>
    </dsp:sp>
    <dsp:sp modelId="{D63D0E9D-9B1D-484D-B9EB-45AA6FAFB2E4}">
      <dsp:nvSpPr>
        <dsp:cNvPr id="0" name=""/>
        <dsp:cNvSpPr/>
      </dsp:nvSpPr>
      <dsp:spPr>
        <a:xfrm>
          <a:off x="2648528" y="3374009"/>
          <a:ext cx="5701593" cy="52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endParaRPr lang="en-US" sz="2400" kern="1200">
            <a:ln>
              <a:noFill/>
            </a:ln>
            <a:latin typeface="Times New Roman" panose="02020603050405020304" pitchFamily="18" charset="0"/>
            <a:cs typeface="Times New Roman" panose="02020603050405020304" pitchFamily="18" charset="0"/>
          </a:endParaRPr>
        </a:p>
      </dsp:txBody>
      <dsp:txXfrm>
        <a:off x="2648528" y="3374009"/>
        <a:ext cx="5701593" cy="527513"/>
      </dsp:txXfrm>
    </dsp:sp>
    <dsp:sp modelId="{F53F8FBA-E2BE-41E0-8DAA-7C6A05F3B8B3}">
      <dsp:nvSpPr>
        <dsp:cNvPr id="0" name=""/>
        <dsp:cNvSpPr/>
      </dsp:nvSpPr>
      <dsp:spPr>
        <a:xfrm>
          <a:off x="-202244" y="3090953"/>
          <a:ext cx="4584326" cy="833107"/>
        </a:xfrm>
        <a:prstGeom prst="round2SameRect">
          <a:avLst>
            <a:gd name="adj1" fmla="val 16670"/>
            <a:gd name="adj2" fmla="val 0"/>
          </a:avLst>
        </a:prstGeom>
        <a:solidFill>
          <a:schemeClr val="accent3">
            <a:hueOff val="-12328166"/>
            <a:satOff val="12562"/>
            <a:lumOff val="-2354"/>
            <a:alphaOff val="0"/>
          </a:schemeClr>
        </a:solidFill>
        <a:ln w="15875" cap="rnd" cmpd="sng" algn="ctr">
          <a:solidFill>
            <a:schemeClr val="accent3">
              <a:hueOff val="-12328166"/>
              <a:satOff val="12562"/>
              <a:lumOff val="-235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smtClean="0">
              <a:ln/>
              <a:latin typeface="Times New Roman" panose="02020603050405020304" pitchFamily="18" charset="0"/>
              <a:cs typeface="Times New Roman" panose="02020603050405020304" pitchFamily="18" charset="0"/>
            </a:rPr>
            <a:t>Về  phương hướng, nhiệm vụ, chủ trương chủ yếu và cấp bách</a:t>
          </a:r>
          <a:endParaRPr lang="en-US" sz="2400" kern="1200" dirty="0">
            <a:ln/>
            <a:latin typeface="Times New Roman" panose="02020603050405020304" pitchFamily="18" charset="0"/>
            <a:cs typeface="Times New Roman" panose="02020603050405020304" pitchFamily="18" charset="0"/>
          </a:endParaRPr>
        </a:p>
      </dsp:txBody>
      <dsp:txXfrm>
        <a:off x="-161568" y="3131629"/>
        <a:ext cx="4502974" cy="792431"/>
      </dsp:txXfrm>
    </dsp:sp>
    <dsp:sp modelId="{39EB3462-79BD-4DED-974B-6F6DDDE0FF5C}">
      <dsp:nvSpPr>
        <dsp:cNvPr id="0" name=""/>
        <dsp:cNvSpPr/>
      </dsp:nvSpPr>
      <dsp:spPr>
        <a:xfrm>
          <a:off x="0" y="4054319"/>
          <a:ext cx="7704856" cy="1055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err="1" smtClean="0">
              <a:ln/>
              <a:latin typeface="Times New Roman" panose="02020603050405020304" pitchFamily="18" charset="0"/>
              <a:cs typeface="Times New Roman" panose="02020603050405020304" pitchFamily="18" charset="0"/>
            </a:rPr>
            <a:t>Xây</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dựng</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củng</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cố</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chính</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quyền</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cách</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mạng</a:t>
          </a:r>
          <a:r>
            <a:rPr lang="en-US" sz="2400" kern="1200" dirty="0" smtClean="0">
              <a:ln/>
              <a:latin typeface="Times New Roman" panose="02020603050405020304" pitchFamily="18" charset="0"/>
              <a:cs typeface="Times New Roman" panose="02020603050405020304" pitchFamily="18" charset="0"/>
            </a:rPr>
            <a:t>, </a:t>
          </a:r>
          <a:endParaRPr lang="en-US" sz="2400" kern="1200" dirty="0">
            <a:ln/>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smtClean="0">
              <a:ln/>
              <a:latin typeface="Times New Roman" panose="02020603050405020304" pitchFamily="18" charset="0"/>
              <a:cs typeface="Times New Roman" panose="02020603050405020304" pitchFamily="18" charset="0"/>
            </a:rPr>
            <a:t>Cải thiện đời sống cho nhân dân</a:t>
          </a:r>
          <a:endParaRPr lang="en-US" sz="2400" kern="1200" dirty="0">
            <a:ln/>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err="1" smtClean="0">
              <a:ln/>
              <a:latin typeface="Times New Roman" panose="02020603050405020304" pitchFamily="18" charset="0"/>
              <a:cs typeface="Times New Roman" panose="02020603050405020304" pitchFamily="18" charset="0"/>
            </a:rPr>
            <a:t>Bài</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trừ</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nội</a:t>
          </a:r>
          <a:r>
            <a:rPr lang="en-US" sz="2400" kern="1200" dirty="0" smtClean="0">
              <a:ln/>
              <a:latin typeface="Times New Roman" panose="02020603050405020304" pitchFamily="18" charset="0"/>
              <a:cs typeface="Times New Roman" panose="02020603050405020304" pitchFamily="18" charset="0"/>
            </a:rPr>
            <a:t> </a:t>
          </a:r>
          <a:r>
            <a:rPr lang="en-US" sz="2400" kern="1200" dirty="0" err="1" smtClean="0">
              <a:ln/>
              <a:latin typeface="Times New Roman" panose="02020603050405020304" pitchFamily="18" charset="0"/>
              <a:cs typeface="Times New Roman" panose="02020603050405020304" pitchFamily="18" charset="0"/>
            </a:rPr>
            <a:t>phản</a:t>
          </a:r>
          <a:endParaRPr lang="en-US" sz="2400" kern="1200" dirty="0">
            <a:ln/>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smtClean="0">
              <a:ln/>
              <a:latin typeface="Times New Roman" panose="02020603050405020304" pitchFamily="18" charset="0"/>
              <a:cs typeface="Times New Roman" panose="02020603050405020304" pitchFamily="18" charset="0"/>
            </a:rPr>
            <a:t>Chống giặc ngoại xâm</a:t>
          </a:r>
          <a:endParaRPr lang="en-US" sz="2400" kern="1200" dirty="0">
            <a:ln/>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endParaRPr lang="en-US" sz="2400" kern="1200" dirty="0">
            <a:ln>
              <a:noFill/>
            </a:ln>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endParaRPr lang="en-US" sz="2400" kern="1200" dirty="0">
            <a:ln>
              <a:noFill/>
            </a:ln>
            <a:latin typeface="Times New Roman" panose="02020603050405020304" pitchFamily="18" charset="0"/>
            <a:cs typeface="Times New Roman" panose="02020603050405020304" pitchFamily="18" charset="0"/>
          </a:endParaRPr>
        </a:p>
      </dsp:txBody>
      <dsp:txXfrm>
        <a:off x="0" y="4054319"/>
        <a:ext cx="7704856" cy="10551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F2DB7-A5A6-4663-A9C0-E83ABA1D3FD2}">
      <dsp:nvSpPr>
        <dsp:cNvPr id="0" name=""/>
        <dsp:cNvSpPr/>
      </dsp:nvSpPr>
      <dsp:spPr>
        <a:xfrm>
          <a:off x="1920875" y="904875"/>
          <a:ext cx="2254249" cy="2254249"/>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Tổ</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chức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thực</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hiện</a:t>
          </a:r>
          <a:endParaRPr lang="en-US" sz="2000" kern="1200" dirty="0">
            <a:latin typeface="Times New Roman" panose="02020603050405020304" pitchFamily="18" charset="0"/>
            <a:cs typeface="Times New Roman" panose="02020603050405020304" pitchFamily="18" charset="0"/>
          </a:endParaRPr>
        </a:p>
      </dsp:txBody>
      <dsp:txXfrm>
        <a:off x="2251002" y="1235002"/>
        <a:ext cx="1593995" cy="1593995"/>
      </dsp:txXfrm>
    </dsp:sp>
    <dsp:sp modelId="{EA3D0059-CE3A-483A-B34E-9211CCFE324D}">
      <dsp:nvSpPr>
        <dsp:cNvPr id="0" name=""/>
        <dsp:cNvSpPr/>
      </dsp:nvSpPr>
      <dsp:spPr>
        <a:xfrm>
          <a:off x="2484437" y="402"/>
          <a:ext cx="1127124" cy="1127124"/>
        </a:xfrm>
        <a:prstGeom prst="ellipse">
          <a:avLst/>
        </a:prstGeom>
        <a:solidFill>
          <a:schemeClr val="accent5">
            <a:alpha val="50000"/>
            <a:hueOff val="248291"/>
            <a:satOff val="144"/>
            <a:lumOff val="142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chính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trị</a:t>
          </a:r>
          <a:endParaRPr lang="en-US" sz="2000" kern="1200" dirty="0">
            <a:latin typeface="Times New Roman" panose="02020603050405020304" pitchFamily="18" charset="0"/>
            <a:cs typeface="Times New Roman" panose="02020603050405020304" pitchFamily="18" charset="0"/>
          </a:endParaRPr>
        </a:p>
      </dsp:txBody>
      <dsp:txXfrm>
        <a:off x="2649500" y="165465"/>
        <a:ext cx="796998" cy="796998"/>
      </dsp:txXfrm>
    </dsp:sp>
    <dsp:sp modelId="{0C9C4688-15BC-43D0-92E1-0C688B0C1011}">
      <dsp:nvSpPr>
        <dsp:cNvPr id="0" name=""/>
        <dsp:cNvSpPr/>
      </dsp:nvSpPr>
      <dsp:spPr>
        <a:xfrm>
          <a:off x="3952472" y="1468437"/>
          <a:ext cx="1127124" cy="1127124"/>
        </a:xfrm>
        <a:prstGeom prst="ellipse">
          <a:avLst/>
        </a:prstGeom>
        <a:solidFill>
          <a:schemeClr val="accent5">
            <a:alpha val="50000"/>
            <a:hueOff val="496582"/>
            <a:satOff val="288"/>
            <a:lumOff val="284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Kinh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tế</a:t>
          </a:r>
          <a:r>
            <a:rPr lang="en-US" sz="2000" kern="1200" dirty="0" smtClean="0">
              <a:latin typeface="Times New Roman" panose="02020603050405020304" pitchFamily="18" charset="0"/>
              <a:cs typeface="Times New Roman" panose="02020603050405020304" pitchFamily="18" charset="0"/>
            </a:rPr>
            <a:t> - </a:t>
          </a:r>
          <a:r>
            <a:rPr lang="en-US" sz="2000" kern="1200" dirty="0" err="1" smtClean="0">
              <a:latin typeface="Times New Roman" panose="02020603050405020304" pitchFamily="18" charset="0"/>
              <a:cs typeface="Times New Roman" panose="02020603050405020304" pitchFamily="18" charset="0"/>
            </a:rPr>
            <a:t>văn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hóa</a:t>
          </a:r>
          <a:endParaRPr lang="en-US" sz="2000" kern="1200" dirty="0">
            <a:latin typeface="Times New Roman" panose="02020603050405020304" pitchFamily="18" charset="0"/>
            <a:cs typeface="Times New Roman" panose="02020603050405020304" pitchFamily="18" charset="0"/>
          </a:endParaRPr>
        </a:p>
      </dsp:txBody>
      <dsp:txXfrm>
        <a:off x="4117535" y="1633500"/>
        <a:ext cx="796998" cy="796998"/>
      </dsp:txXfrm>
    </dsp:sp>
    <dsp:sp modelId="{CC727E70-F933-4D48-AC32-83669552B262}">
      <dsp:nvSpPr>
        <dsp:cNvPr id="0" name=""/>
        <dsp:cNvSpPr/>
      </dsp:nvSpPr>
      <dsp:spPr>
        <a:xfrm>
          <a:off x="2484437" y="2936472"/>
          <a:ext cx="1127124" cy="1127124"/>
        </a:xfrm>
        <a:prstGeom prst="ellipse">
          <a:avLst/>
        </a:prstGeom>
        <a:solidFill>
          <a:schemeClr val="accent5">
            <a:alpha val="50000"/>
            <a:hueOff val="744874"/>
            <a:satOff val="432"/>
            <a:lumOff val="4264"/>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Quân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sự</a:t>
          </a:r>
          <a:endParaRPr lang="en-US" sz="2000" kern="1200" dirty="0">
            <a:latin typeface="Times New Roman" panose="02020603050405020304" pitchFamily="18" charset="0"/>
            <a:cs typeface="Times New Roman" panose="02020603050405020304" pitchFamily="18" charset="0"/>
          </a:endParaRPr>
        </a:p>
      </dsp:txBody>
      <dsp:txXfrm>
        <a:off x="2649500" y="3101535"/>
        <a:ext cx="796998" cy="796998"/>
      </dsp:txXfrm>
    </dsp:sp>
    <dsp:sp modelId="{B8634407-274D-4FA5-8100-D494E921365D}">
      <dsp:nvSpPr>
        <dsp:cNvPr id="0" name=""/>
        <dsp:cNvSpPr/>
      </dsp:nvSpPr>
      <dsp:spPr>
        <a:xfrm>
          <a:off x="1016402" y="1468437"/>
          <a:ext cx="1127124" cy="1127124"/>
        </a:xfrm>
        <a:prstGeom prst="ellipse">
          <a:avLst/>
        </a:prstGeom>
        <a:solidFill>
          <a:schemeClr val="accent5">
            <a:alpha val="50000"/>
            <a:hueOff val="993165"/>
            <a:satOff val="576"/>
            <a:lumOff val="5686"/>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Ngoại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giao</a:t>
          </a:r>
          <a:endParaRPr lang="en-US" sz="2000" kern="1200" dirty="0">
            <a:latin typeface="Times New Roman" panose="02020603050405020304" pitchFamily="18" charset="0"/>
            <a:cs typeface="Times New Roman" panose="02020603050405020304" pitchFamily="18" charset="0"/>
          </a:endParaRPr>
        </a:p>
      </dsp:txBody>
      <dsp:txXfrm>
        <a:off x="1181465" y="1633500"/>
        <a:ext cx="796998" cy="7969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B0DB1-DCDA-4835-AAE7-89045B996E3F}">
      <dsp:nvSpPr>
        <dsp:cNvPr id="0" name=""/>
        <dsp:cNvSpPr/>
      </dsp:nvSpPr>
      <dsp:spPr>
        <a:xfrm>
          <a:off x="0" y="0"/>
          <a:ext cx="2667000" cy="1252223"/>
        </a:xfrm>
        <a:prstGeom prst="roundRect">
          <a:avLst/>
        </a:prstGeom>
        <a:solidFill>
          <a:schemeClr val="lt1"/>
        </a:solidFill>
        <a:ln w="15875" cap="rnd" cmpd="sng" algn="ctr">
          <a:solidFill>
            <a:schemeClr val="accent6"/>
          </a:solidFill>
          <a:prstDash val="solid"/>
        </a:ln>
        <a:effectLst/>
        <a:scene3d>
          <a:camera prst="orthographicFront">
            <a:rot lat="0" lon="0" rev="0"/>
          </a:camera>
          <a:lightRig rig="contrasting" dir="t">
            <a:rot lat="0" lon="0" rev="1200000"/>
          </a:lightRig>
        </a:scene3d>
      </dsp:spPr>
      <dsp:style>
        <a:lnRef idx="2">
          <a:schemeClr val="accent6"/>
        </a:lnRef>
        <a:fillRef idx="1">
          <a:schemeClr val="lt1"/>
        </a:fillRef>
        <a:effectRef idx="0">
          <a:schemeClr val="accent6"/>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Thành lập Đảng riêng ở  VN. Lấy tên là Đảng lao động VN</a:t>
          </a:r>
          <a:endParaRPr lang="en-US" sz="1800" b="1" kern="12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sp:txBody>
      <dsp:txXfrm>
        <a:off x="61128" y="61128"/>
        <a:ext cx="2544744" cy="1129967"/>
      </dsp:txXfrm>
    </dsp:sp>
    <dsp:sp modelId="{9D92DCEE-2633-4A73-B4A0-F499C6FEBD05}">
      <dsp:nvSpPr>
        <dsp:cNvPr id="0" name=""/>
        <dsp:cNvSpPr/>
      </dsp:nvSpPr>
      <dsp:spPr>
        <a:xfrm>
          <a:off x="0" y="1429820"/>
          <a:ext cx="2667000" cy="1306510"/>
        </a:xfrm>
        <a:prstGeom prst="roundRect">
          <a:avLst/>
        </a:prstGeom>
        <a:solidFill>
          <a:schemeClr val="lt1"/>
        </a:solidFill>
        <a:ln w="15875" cap="rnd" cmpd="sng" algn="ctr">
          <a:solidFill>
            <a:schemeClr val="accent5"/>
          </a:solidFill>
          <a:prstDash val="solid"/>
        </a:ln>
        <a:effectLst/>
        <a:scene3d>
          <a:camera prst="orthographicFront">
            <a:rot lat="0" lon="0" rev="0"/>
          </a:camera>
          <a:lightRig rig="contrasting" dir="t">
            <a:rot lat="0" lon="0" rev="1200000"/>
          </a:lightRig>
        </a:scene3d>
      </dsp:spPr>
      <dsp:style>
        <a:lnRef idx="2">
          <a:schemeClr val="accent5"/>
        </a:lnRef>
        <a:fillRef idx="1">
          <a:schemeClr val="lt1"/>
        </a:fillRef>
        <a:effectRef idx="0">
          <a:schemeClr val="accent5"/>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Đảng tuyên bố ra công khai</a:t>
          </a:r>
          <a:endParaRPr lang="en-US" sz="1800" b="1" kern="12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sp:txBody>
      <dsp:txXfrm>
        <a:off x="63779" y="1493599"/>
        <a:ext cx="2539442" cy="1178952"/>
      </dsp:txXfrm>
    </dsp:sp>
    <dsp:sp modelId="{5F21CE10-E960-474A-8CEC-E9A4FD375E2B}">
      <dsp:nvSpPr>
        <dsp:cNvPr id="0" name=""/>
        <dsp:cNvSpPr/>
      </dsp:nvSpPr>
      <dsp:spPr>
        <a:xfrm>
          <a:off x="0" y="2913929"/>
          <a:ext cx="2667000" cy="1327870"/>
        </a:xfrm>
        <a:prstGeom prst="roundRect">
          <a:avLst/>
        </a:prstGeom>
        <a:solidFill>
          <a:schemeClr val="lt1"/>
        </a:solidFill>
        <a:ln w="15875" cap="rnd" cmpd="sng" algn="ctr">
          <a:solidFill>
            <a:schemeClr val="accent2"/>
          </a:solidFill>
          <a:prstDash val="solid"/>
        </a:ln>
        <a:effectLst/>
        <a:scene3d>
          <a:camera prst="orthographicFront">
            <a:rot lat="0" lon="0" rev="0"/>
          </a:camera>
          <a:lightRig rig="contrasting" dir="t">
            <a:rot lat="0" lon="0" rev="1200000"/>
          </a:lightRig>
        </a:scene3d>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sz="1800" b="1" kern="12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Thông qua chính cương của Đảng lao động VN</a:t>
          </a:r>
          <a:endParaRPr lang="en-US" sz="1800" b="1" kern="12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dsp:txBody>
      <dsp:txXfrm>
        <a:off x="64821" y="2978750"/>
        <a:ext cx="2537358" cy="11982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C14FE-0F8C-41C5-B375-100474E681A8}">
      <dsp:nvSpPr>
        <dsp:cNvPr id="0" name=""/>
        <dsp:cNvSpPr/>
      </dsp:nvSpPr>
      <dsp:spPr>
        <a:xfrm>
          <a:off x="0" y="930975"/>
          <a:ext cx="5735960" cy="680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9375BE9-BC32-45AE-A3D7-F09E1024815F}">
      <dsp:nvSpPr>
        <dsp:cNvPr id="0" name=""/>
        <dsp:cNvSpPr/>
      </dsp:nvSpPr>
      <dsp:spPr>
        <a:xfrm>
          <a:off x="286798" y="532455"/>
          <a:ext cx="5121512" cy="797040"/>
        </a:xfrm>
        <a:prstGeom prst="roundRect">
          <a:avLst/>
        </a:prstGeom>
        <a:solidFill>
          <a:schemeClr val="accent5">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1764" tIns="0" rIns="151764" bIns="0" numCol="1" spcCol="1270" anchor="ctr" anchorCtr="0">
          <a:noAutofit/>
        </a:bodyPr>
        <a:lstStyle/>
        <a:p>
          <a:pPr lvl="0" algn="l" defTabSz="1200150">
            <a:lnSpc>
              <a:spcPct val="90000"/>
            </a:lnSpc>
            <a:spcBef>
              <a:spcPct val="0"/>
            </a:spcBef>
            <a:spcAft>
              <a:spcPct val="35000"/>
            </a:spcAft>
          </a:pPr>
          <a:r>
            <a:rPr lang="en-US" sz="2700" kern="1200" dirty="0" err="1" smtClean="0">
              <a:latin typeface="Times New Roman" panose="02020603050405020304" pitchFamily="18" charset="0"/>
              <a:cs typeface="Times New Roman" panose="02020603050405020304" pitchFamily="18" charset="0"/>
            </a:rPr>
            <a:t>Hệ</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thống</a:t>
          </a:r>
          <a:r>
            <a:rPr lang="en-US" sz="2700" kern="1200" dirty="0" smtClean="0">
              <a:latin typeface="Times New Roman" panose="02020603050405020304" pitchFamily="18" charset="0"/>
              <a:cs typeface="Times New Roman" panose="02020603050405020304" pitchFamily="18" charset="0"/>
            </a:rPr>
            <a:t> XHCN </a:t>
          </a:r>
          <a:r>
            <a:rPr lang="en-US" sz="2700" kern="1200" dirty="0" err="1" smtClean="0">
              <a:latin typeface="Times New Roman" panose="02020603050405020304" pitchFamily="18" charset="0"/>
              <a:cs typeface="Times New Roman" panose="02020603050405020304" pitchFamily="18" charset="0"/>
            </a:rPr>
            <a:t>tiếp</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tục</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lớn</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mạnh</a:t>
          </a:r>
          <a:r>
            <a:rPr lang="en-US" sz="2700" kern="1200" dirty="0" smtClean="0">
              <a:latin typeface="Times New Roman" panose="02020603050405020304" pitchFamily="18" charset="0"/>
              <a:cs typeface="Times New Roman" panose="02020603050405020304" pitchFamily="18" charset="0"/>
            </a:rPr>
            <a:t> </a:t>
          </a:r>
          <a:endParaRPr lang="en-US" sz="2700" kern="1200" dirty="0">
            <a:latin typeface="Times New Roman" panose="02020603050405020304" pitchFamily="18" charset="0"/>
            <a:cs typeface="Times New Roman" panose="02020603050405020304" pitchFamily="18" charset="0"/>
          </a:endParaRPr>
        </a:p>
      </dsp:txBody>
      <dsp:txXfrm>
        <a:off x="325706" y="571363"/>
        <a:ext cx="5043696" cy="719224"/>
      </dsp:txXfrm>
    </dsp:sp>
    <dsp:sp modelId="{0CE5ED40-ACD1-443E-A76E-B3820E04FEEE}">
      <dsp:nvSpPr>
        <dsp:cNvPr id="0" name=""/>
        <dsp:cNvSpPr/>
      </dsp:nvSpPr>
      <dsp:spPr>
        <a:xfrm>
          <a:off x="0" y="2641646"/>
          <a:ext cx="5735960" cy="680400"/>
        </a:xfrm>
        <a:prstGeom prst="rect">
          <a:avLst/>
        </a:prstGeom>
        <a:blipFill rotWithShape="0">
          <a:blip xmlns:r="http://schemas.openxmlformats.org/officeDocument/2006/relationships" r:embed="rId1"/>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689C15C-575E-4C05-A0E0-30F887D537F8}">
      <dsp:nvSpPr>
        <dsp:cNvPr id="0" name=""/>
        <dsp:cNvSpPr/>
      </dsp:nvSpPr>
      <dsp:spPr>
        <a:xfrm>
          <a:off x="247799" y="1568978"/>
          <a:ext cx="5099308" cy="797040"/>
        </a:xfrm>
        <a:prstGeom prst="roundRect">
          <a:avLst/>
        </a:prstGeom>
        <a:solidFill>
          <a:schemeClr val="accent5">
            <a:hueOff val="993165"/>
            <a:satOff val="576"/>
            <a:lumOff val="5686"/>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1764" tIns="0" rIns="151764" bIns="0" numCol="1" spcCol="1270" anchor="ctr" anchorCtr="0">
          <a:noAutofit/>
        </a:bodyPr>
        <a:lstStyle/>
        <a:p>
          <a:pPr lvl="0" algn="l" defTabSz="1200150">
            <a:lnSpc>
              <a:spcPct val="90000"/>
            </a:lnSpc>
            <a:spcBef>
              <a:spcPct val="0"/>
            </a:spcBef>
            <a:spcAft>
              <a:spcPct val="35000"/>
            </a:spcAft>
          </a:pPr>
          <a:r>
            <a:rPr lang="en-US" sz="2700" kern="1200" dirty="0" err="1" smtClean="0">
              <a:latin typeface="Times New Roman" panose="02020603050405020304" pitchFamily="18" charset="0"/>
              <a:cs typeface="Times New Roman" panose="02020603050405020304" pitchFamily="18" charset="0"/>
            </a:rPr>
            <a:t>Phong</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trào</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giải</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phóng</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dân</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tộc</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tiếp</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tục</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phát</a:t>
          </a:r>
          <a:r>
            <a:rPr lang="en-US" sz="2700" kern="1200" dirty="0" smtClean="0">
              <a:latin typeface="Times New Roman" panose="02020603050405020304" pitchFamily="18" charset="0"/>
              <a:cs typeface="Times New Roman" panose="02020603050405020304" pitchFamily="18" charset="0"/>
            </a:rPr>
            <a:t> </a:t>
          </a:r>
          <a:r>
            <a:rPr lang="en-US" sz="2700" kern="1200" dirty="0" err="1" smtClean="0">
              <a:latin typeface="Times New Roman" panose="02020603050405020304" pitchFamily="18" charset="0"/>
              <a:cs typeface="Times New Roman" panose="02020603050405020304" pitchFamily="18" charset="0"/>
            </a:rPr>
            <a:t>triển</a:t>
          </a:r>
          <a:r>
            <a:rPr lang="en-US" sz="2700" kern="1200" dirty="0" smtClean="0">
              <a:latin typeface="Times New Roman" panose="02020603050405020304" pitchFamily="18" charset="0"/>
              <a:cs typeface="Times New Roman" panose="02020603050405020304" pitchFamily="18" charset="0"/>
            </a:rPr>
            <a:t>. </a:t>
          </a:r>
          <a:endParaRPr lang="en-US" sz="2700" kern="1200" dirty="0">
            <a:latin typeface="Times New Roman" panose="02020603050405020304" pitchFamily="18" charset="0"/>
            <a:cs typeface="Times New Roman" panose="02020603050405020304" pitchFamily="18" charset="0"/>
          </a:endParaRPr>
        </a:p>
      </dsp:txBody>
      <dsp:txXfrm>
        <a:off x="286707" y="1607886"/>
        <a:ext cx="5021492" cy="7192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09821-E50F-4603-ACDC-31D71E956E02}">
      <dsp:nvSpPr>
        <dsp:cNvPr id="0" name=""/>
        <dsp:cNvSpPr/>
      </dsp:nvSpPr>
      <dsp:spPr>
        <a:xfrm>
          <a:off x="0" y="464019"/>
          <a:ext cx="6096000" cy="781200"/>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005FB9-25C7-40A8-9B38-86062867DB1A}">
      <dsp:nvSpPr>
        <dsp:cNvPr id="0" name=""/>
        <dsp:cNvSpPr/>
      </dsp:nvSpPr>
      <dsp:spPr>
        <a:xfrm>
          <a:off x="304800" y="6459"/>
          <a:ext cx="4267200" cy="91512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Mỹ</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hùng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mạnh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có</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âm</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mưu</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làm</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bá</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chủ</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thế</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giới</a:t>
          </a:r>
          <a:endParaRPr lang="en-US" sz="2000" kern="1200" dirty="0">
            <a:latin typeface="Times New Roman" panose="02020603050405020304" pitchFamily="18" charset="0"/>
            <a:cs typeface="Times New Roman" panose="02020603050405020304" pitchFamily="18" charset="0"/>
          </a:endParaRPr>
        </a:p>
      </dsp:txBody>
      <dsp:txXfrm>
        <a:off x="349472" y="51131"/>
        <a:ext cx="4177856" cy="825776"/>
      </dsp:txXfrm>
    </dsp:sp>
    <dsp:sp modelId="{DE6830AD-AAB2-45A7-87EE-1F12EE41913C}">
      <dsp:nvSpPr>
        <dsp:cNvPr id="0" name=""/>
        <dsp:cNvSpPr/>
      </dsp:nvSpPr>
      <dsp:spPr>
        <a:xfrm>
          <a:off x="0" y="1870179"/>
          <a:ext cx="6096000" cy="781200"/>
        </a:xfrm>
        <a:prstGeom prst="rect">
          <a:avLst/>
        </a:prstGeom>
        <a:solidFill>
          <a:schemeClr val="lt1">
            <a:alpha val="90000"/>
            <a:hueOff val="0"/>
            <a:satOff val="0"/>
            <a:lumOff val="0"/>
            <a:alphaOff val="0"/>
          </a:schemeClr>
        </a:solidFill>
        <a:ln w="15875" cap="rnd" cmpd="sng" algn="ctr">
          <a:solidFill>
            <a:schemeClr val="accent5">
              <a:hueOff val="496582"/>
              <a:satOff val="288"/>
              <a:lumOff val="2843"/>
              <a:alphaOff val="0"/>
            </a:schemeClr>
          </a:solidFill>
          <a:prstDash val="solid"/>
        </a:ln>
        <a:effectLst/>
      </dsp:spPr>
      <dsp:style>
        <a:lnRef idx="2">
          <a:scrgbClr r="0" g="0" b="0"/>
        </a:lnRef>
        <a:fillRef idx="1">
          <a:scrgbClr r="0" g="0" b="0"/>
        </a:fillRef>
        <a:effectRef idx="0">
          <a:scrgbClr r="0" g="0" b="0"/>
        </a:effectRef>
        <a:fontRef idx="minor"/>
      </dsp:style>
    </dsp:sp>
    <dsp:sp modelId="{A3308625-A549-4AEF-A978-2E1EC313A43C}">
      <dsp:nvSpPr>
        <dsp:cNvPr id="0" name=""/>
        <dsp:cNvSpPr/>
      </dsp:nvSpPr>
      <dsp:spPr>
        <a:xfrm>
          <a:off x="311694" y="1383930"/>
          <a:ext cx="4267200" cy="915120"/>
        </a:xfrm>
        <a:prstGeom prst="roundRect">
          <a:avLst/>
        </a:prstGeom>
        <a:solidFill>
          <a:schemeClr val="accent5">
            <a:hueOff val="496582"/>
            <a:satOff val="288"/>
            <a:lumOff val="284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Thế</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giới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vào</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thời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kỳ</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chiến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tranh</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lạnh</a:t>
          </a:r>
          <a:endParaRPr lang="en-US" sz="2000" kern="1200" dirty="0">
            <a:latin typeface="Times New Roman" panose="02020603050405020304" pitchFamily="18" charset="0"/>
            <a:cs typeface="Times New Roman" panose="02020603050405020304" pitchFamily="18" charset="0"/>
          </a:endParaRPr>
        </a:p>
      </dsp:txBody>
      <dsp:txXfrm>
        <a:off x="356366" y="1428602"/>
        <a:ext cx="4177856" cy="825776"/>
      </dsp:txXfrm>
    </dsp:sp>
    <dsp:sp modelId="{15C0643A-FB47-4BC3-A42D-3312200084B3}">
      <dsp:nvSpPr>
        <dsp:cNvPr id="0" name=""/>
        <dsp:cNvSpPr/>
      </dsp:nvSpPr>
      <dsp:spPr>
        <a:xfrm>
          <a:off x="0" y="3276340"/>
          <a:ext cx="6096000" cy="781200"/>
        </a:xfrm>
        <a:prstGeom prst="rect">
          <a:avLst/>
        </a:prstGeom>
        <a:solidFill>
          <a:schemeClr val="lt1">
            <a:alpha val="90000"/>
            <a:hueOff val="0"/>
            <a:satOff val="0"/>
            <a:lumOff val="0"/>
            <a:alphaOff val="0"/>
          </a:schemeClr>
        </a:solidFill>
        <a:ln w="15875" cap="rnd" cmpd="sng" algn="ctr">
          <a:solidFill>
            <a:schemeClr val="accent5">
              <a:hueOff val="993165"/>
              <a:satOff val="576"/>
              <a:lumOff val="5686"/>
              <a:alphaOff val="0"/>
            </a:schemeClr>
          </a:solidFill>
          <a:prstDash val="solid"/>
        </a:ln>
        <a:effectLst/>
      </dsp:spPr>
      <dsp:style>
        <a:lnRef idx="2">
          <a:scrgbClr r="0" g="0" b="0"/>
        </a:lnRef>
        <a:fillRef idx="1">
          <a:scrgbClr r="0" g="0" b="0"/>
        </a:fillRef>
        <a:effectRef idx="0">
          <a:scrgbClr r="0" g="0" b="0"/>
        </a:effectRef>
        <a:fontRef idx="minor"/>
      </dsp:style>
    </dsp:sp>
    <dsp:sp modelId="{1FCED234-3130-4B23-BA2B-F67BC470FCD3}">
      <dsp:nvSpPr>
        <dsp:cNvPr id="0" name=""/>
        <dsp:cNvSpPr/>
      </dsp:nvSpPr>
      <dsp:spPr>
        <a:xfrm>
          <a:off x="304800" y="2818780"/>
          <a:ext cx="4267200" cy="915120"/>
        </a:xfrm>
        <a:prstGeom prst="roundRect">
          <a:avLst/>
        </a:prstGeom>
        <a:solidFill>
          <a:schemeClr val="accent5">
            <a:hueOff val="993165"/>
            <a:satOff val="576"/>
            <a:lumOff val="568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sz="2000" kern="1200" dirty="0" err="1" smtClean="0">
              <a:latin typeface="Times New Roman" panose="02020603050405020304" pitchFamily="18" charset="0"/>
              <a:cs typeface="Times New Roman" panose="02020603050405020304" pitchFamily="18" charset="0"/>
            </a:rPr>
            <a:t>Xuất</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hiện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sự</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bất</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đồng</a:t>
          </a:r>
          <a:r>
            <a:rPr lang="en-US" sz="2000" kern="1200" dirty="0" smtClean="0">
              <a:latin typeface="Times New Roman" panose="02020603050405020304" pitchFamily="18" charset="0"/>
              <a:cs typeface="Times New Roman" panose="02020603050405020304" pitchFamily="18" charset="0"/>
            </a:rPr>
            <a:t>, chia </a:t>
          </a:r>
          <a:r>
            <a:rPr lang="en-US" sz="2000" kern="1200" dirty="0" err="1" smtClean="0">
              <a:latin typeface="Times New Roman" panose="02020603050405020304" pitchFamily="18" charset="0"/>
              <a:cs typeface="Times New Roman" panose="02020603050405020304" pitchFamily="18" charset="0"/>
            </a:rPr>
            <a:t>rẽ</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trong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hệ</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thống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xã</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hội</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chủ</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nghĩa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nhất</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là</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giữa</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Liên</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Xô</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và</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Trung</a:t>
          </a:r>
          <a:r>
            <a:rPr lang="en-US" sz="2000" kern="1200" dirty="0" smtClean="0">
              <a:latin typeface="Times New Roman" panose="02020603050405020304" pitchFamily="18" charset="0"/>
              <a:cs typeface="Times New Roman" panose="02020603050405020304" pitchFamily="18" charset="0"/>
            </a:rPr>
            <a:t> </a:t>
          </a:r>
          <a:r>
            <a:rPr lang="en-US" sz="2000" kern="1200" dirty="0" err="1" smtClean="0">
              <a:latin typeface="Times New Roman" panose="02020603050405020304" pitchFamily="18" charset="0"/>
              <a:cs typeface="Times New Roman" panose="02020603050405020304" pitchFamily="18" charset="0"/>
            </a:rPr>
            <a:t>Quốc</a:t>
          </a:r>
          <a:r>
            <a:rPr lang="en-US" sz="2000" kern="1200" dirty="0" smtClean="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349472" y="2863452"/>
        <a:ext cx="4177856" cy="8257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2A20F-5C50-4EFE-8FBD-62D795E8EDF7}">
      <dsp:nvSpPr>
        <dsp:cNvPr id="0" name=""/>
        <dsp:cNvSpPr/>
      </dsp:nvSpPr>
      <dsp:spPr>
        <a:xfrm>
          <a:off x="382488" y="1472"/>
          <a:ext cx="1480839" cy="1480839"/>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Thuận</a:t>
          </a:r>
          <a:r>
            <a:rPr lang="en-US" sz="2900" kern="1200" dirty="0" smtClean="0"/>
            <a:t> </a:t>
          </a:r>
          <a:r>
            <a:rPr lang="en-US" sz="2900" kern="1200" dirty="0" err="1" smtClean="0"/>
            <a:t>lợi</a:t>
          </a:r>
          <a:endParaRPr lang="en-US" sz="2900" kern="1200" dirty="0"/>
        </a:p>
      </dsp:txBody>
      <dsp:txXfrm>
        <a:off x="599352" y="218336"/>
        <a:ext cx="1047111" cy="1047111"/>
      </dsp:txXfrm>
    </dsp:sp>
    <dsp:sp modelId="{6AB89395-3BE0-4B02-96B3-F345ED1886D5}">
      <dsp:nvSpPr>
        <dsp:cNvPr id="0" name=""/>
        <dsp:cNvSpPr/>
      </dsp:nvSpPr>
      <dsp:spPr>
        <a:xfrm>
          <a:off x="693464" y="1602556"/>
          <a:ext cx="858887" cy="858887"/>
        </a:xfrm>
        <a:prstGeom prst="mathPlus">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807309" y="1930994"/>
        <a:ext cx="631197" cy="202011"/>
      </dsp:txXfrm>
    </dsp:sp>
    <dsp:sp modelId="{D5D80445-2F3B-444C-A2D7-3037ECA64AD5}">
      <dsp:nvSpPr>
        <dsp:cNvPr id="0" name=""/>
        <dsp:cNvSpPr/>
      </dsp:nvSpPr>
      <dsp:spPr>
        <a:xfrm>
          <a:off x="382488" y="2581687"/>
          <a:ext cx="1480839" cy="1480839"/>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Khó</a:t>
          </a:r>
          <a:r>
            <a:rPr lang="en-US" sz="2900" kern="1200" dirty="0" smtClean="0"/>
            <a:t> </a:t>
          </a:r>
          <a:r>
            <a:rPr lang="en-US" sz="2900" kern="1200" dirty="0" err="1" smtClean="0"/>
            <a:t>khăn</a:t>
          </a:r>
          <a:endParaRPr lang="en-US" sz="2900" kern="1200" dirty="0"/>
        </a:p>
      </dsp:txBody>
      <dsp:txXfrm>
        <a:off x="599352" y="2798551"/>
        <a:ext cx="1047111" cy="1047111"/>
      </dsp:txXfrm>
    </dsp:sp>
    <dsp:sp modelId="{F5C12BC2-D839-4506-BDA5-C852841C8ADE}">
      <dsp:nvSpPr>
        <dsp:cNvPr id="0" name=""/>
        <dsp:cNvSpPr/>
      </dsp:nvSpPr>
      <dsp:spPr>
        <a:xfrm>
          <a:off x="2085454" y="1756563"/>
          <a:ext cx="470907" cy="55087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085454" y="1866737"/>
        <a:ext cx="329635" cy="330524"/>
      </dsp:txXfrm>
    </dsp:sp>
    <dsp:sp modelId="{2647449E-B171-4A21-A11C-609BE5C93E78}">
      <dsp:nvSpPr>
        <dsp:cNvPr id="0" name=""/>
        <dsp:cNvSpPr/>
      </dsp:nvSpPr>
      <dsp:spPr>
        <a:xfrm>
          <a:off x="2751832" y="551160"/>
          <a:ext cx="2961679" cy="2961679"/>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i="1" kern="1200" dirty="0" err="1" smtClean="0">
              <a:latin typeface="Times New Roman" panose="02020603050405020304" pitchFamily="18" charset="0"/>
              <a:ea typeface="Calibri" panose="020F0502020204030204" pitchFamily="34" charset="0"/>
            </a:rPr>
            <a:t>Đảng</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chủ</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trương</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đưa</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miền</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Bắc</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quá</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độ</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lên</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chủ</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nghĩa</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xã</a:t>
          </a:r>
          <a:r>
            <a:rPr lang="en-US" sz="2800" i="1" kern="1200" dirty="0" smtClean="0">
              <a:latin typeface="Times New Roman" panose="02020603050405020304" pitchFamily="18" charset="0"/>
              <a:ea typeface="Calibri" panose="020F0502020204030204" pitchFamily="34" charset="0"/>
            </a:rPr>
            <a:t> </a:t>
          </a:r>
          <a:r>
            <a:rPr lang="en-US" sz="2800" i="1" kern="1200" dirty="0" err="1" smtClean="0">
              <a:latin typeface="Times New Roman" panose="02020603050405020304" pitchFamily="18" charset="0"/>
              <a:ea typeface="Calibri" panose="020F0502020204030204" pitchFamily="34" charset="0"/>
            </a:rPr>
            <a:t>hội</a:t>
          </a:r>
          <a:endParaRPr lang="en-US" sz="2800" kern="1200" dirty="0"/>
        </a:p>
      </dsp:txBody>
      <dsp:txXfrm>
        <a:off x="3185560" y="984888"/>
        <a:ext cx="2094223" cy="2094223"/>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AF3FD3-EB69-403B-8638-088E3A48675A}" type="datetimeFigureOut">
              <a:rPr lang="en-US" smtClean="0"/>
              <a:t>6/11/2023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184D46-902B-49A0-B852-BE501501F6B9}" type="slidenum">
              <a:rPr lang="en-US" smtClean="0"/>
              <a:t>‹#›</a:t>
            </a:fld>
            <a:endParaRPr lang="en-US"/>
          </a:p>
        </p:txBody>
      </p:sp>
    </p:spTree>
    <p:extLst>
      <p:ext uri="{BB962C8B-B14F-4D97-AF65-F5344CB8AC3E}">
        <p14:creationId xmlns:p14="http://schemas.microsoft.com/office/powerpoint/2010/main" val="3259707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017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017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17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11B29DE-04AB-4C0A-8D2A-25C3D43BFC7F}" type="slidenum">
              <a:rPr lang="en-US"/>
              <a:pPr/>
              <a:t>‹#›</a:t>
            </a:fld>
            <a:endParaRPr lang="en-US"/>
          </a:p>
        </p:txBody>
      </p:sp>
    </p:spTree>
    <p:extLst>
      <p:ext uri="{BB962C8B-B14F-4D97-AF65-F5344CB8AC3E}">
        <p14:creationId xmlns:p14="http://schemas.microsoft.com/office/powerpoint/2010/main" val="131603224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11B29DE-04AB-4C0A-8D2A-25C3D43BFC7F}" type="slidenum">
              <a:rPr lang="en-US" smtClean="0"/>
              <a:pPr/>
              <a:t>13</a:t>
            </a:fld>
            <a:endParaRPr lang="en-US"/>
          </a:p>
        </p:txBody>
      </p:sp>
    </p:spTree>
    <p:extLst>
      <p:ext uri="{BB962C8B-B14F-4D97-AF65-F5344CB8AC3E}">
        <p14:creationId xmlns:p14="http://schemas.microsoft.com/office/powerpoint/2010/main" val="2689349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522B8A7-5307-481C-A71C-16B9881B0817}" type="slidenum">
              <a:rPr lang="en-US"/>
              <a:pPr/>
              <a:t>119</a:t>
            </a:fld>
            <a:endParaRPr lang="en-US"/>
          </a:p>
        </p:txBody>
      </p:sp>
      <p:sp>
        <p:nvSpPr>
          <p:cNvPr id="630786"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630787" name="Notes Placeholder 2"/>
          <p:cNvSpPr>
            <a:spLocks noGrp="1"/>
          </p:cNvSpPr>
          <p:nvPr>
            <p:ph type="body" idx="1"/>
          </p:nvPr>
        </p:nvSpPr>
        <p:spPr/>
        <p:txBody>
          <a:bodyPr/>
          <a:lstStyle/>
          <a:p>
            <a:endParaRPr lang="vi-VN"/>
          </a:p>
        </p:txBody>
      </p:sp>
      <p:sp>
        <p:nvSpPr>
          <p:cNvPr id="63078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4D97705-FB79-418E-93A6-09F89C1A579B}" type="slidenum">
              <a:rPr lang="en-US" sz="1200"/>
              <a:pPr algn="r"/>
              <a:t>119</a:t>
            </a:fld>
            <a:endParaRPr lang="en-US" sz="1200"/>
          </a:p>
        </p:txBody>
      </p:sp>
    </p:spTree>
    <p:extLst>
      <p:ext uri="{BB962C8B-B14F-4D97-AF65-F5344CB8AC3E}">
        <p14:creationId xmlns:p14="http://schemas.microsoft.com/office/powerpoint/2010/main" val="391130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D106F11-8B90-4310-9A25-0409AADA17FF}" type="slidenum">
              <a:rPr lang="en-US"/>
              <a:pPr/>
              <a:t>126</a:t>
            </a:fld>
            <a:endParaRPr lang="en-US"/>
          </a:p>
        </p:txBody>
      </p:sp>
      <p:sp>
        <p:nvSpPr>
          <p:cNvPr id="569346"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569347" name="Notes Placeholder 2"/>
          <p:cNvSpPr>
            <a:spLocks noGrp="1"/>
          </p:cNvSpPr>
          <p:nvPr>
            <p:ph type="body" idx="1"/>
          </p:nvPr>
        </p:nvSpPr>
        <p:spPr/>
        <p:txBody>
          <a:bodyPr/>
          <a:lstStyle/>
          <a:p>
            <a:endParaRPr lang="vi-VN"/>
          </a:p>
        </p:txBody>
      </p:sp>
      <p:sp>
        <p:nvSpPr>
          <p:cNvPr id="5693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8F8A731-DEEF-4997-A283-E3846EDE46BA}" type="slidenum">
              <a:rPr lang="en-US" sz="1200"/>
              <a:pPr algn="r"/>
              <a:t>126</a:t>
            </a:fld>
            <a:endParaRPr lang="en-US" sz="1200"/>
          </a:p>
        </p:txBody>
      </p:sp>
    </p:spTree>
    <p:extLst>
      <p:ext uri="{BB962C8B-B14F-4D97-AF65-F5344CB8AC3E}">
        <p14:creationId xmlns:p14="http://schemas.microsoft.com/office/powerpoint/2010/main" val="313962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68C7829-0116-41CD-B3F7-3C3BB491AB27}" type="slidenum">
              <a:rPr lang="en-US"/>
              <a:pPr/>
              <a:t>127</a:t>
            </a:fld>
            <a:endParaRPr lang="en-US"/>
          </a:p>
        </p:txBody>
      </p:sp>
      <p:sp>
        <p:nvSpPr>
          <p:cNvPr id="572418"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572419" name="Notes Placeholder 2"/>
          <p:cNvSpPr>
            <a:spLocks noGrp="1"/>
          </p:cNvSpPr>
          <p:nvPr>
            <p:ph type="body" idx="1"/>
          </p:nvPr>
        </p:nvSpPr>
        <p:spPr/>
        <p:txBody>
          <a:bodyPr/>
          <a:lstStyle/>
          <a:p>
            <a:endParaRPr lang="vi-VN"/>
          </a:p>
        </p:txBody>
      </p:sp>
      <p:sp>
        <p:nvSpPr>
          <p:cNvPr id="57242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3A4478E-C487-4D1E-9CC4-E014C08FA85F}" type="slidenum">
              <a:rPr lang="en-US" sz="1200"/>
              <a:pPr algn="r"/>
              <a:t>127</a:t>
            </a:fld>
            <a:endParaRPr lang="en-US" sz="1200"/>
          </a:p>
        </p:txBody>
      </p:sp>
    </p:spTree>
    <p:extLst>
      <p:ext uri="{BB962C8B-B14F-4D97-AF65-F5344CB8AC3E}">
        <p14:creationId xmlns:p14="http://schemas.microsoft.com/office/powerpoint/2010/main" val="21386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17EA21C-AA6A-473C-AE04-980F8235A98D}" type="slidenum">
              <a:rPr lang="en-US"/>
              <a:pPr/>
              <a:t>131</a:t>
            </a:fld>
            <a:endParaRPr lang="en-US"/>
          </a:p>
        </p:txBody>
      </p:sp>
      <p:sp>
        <p:nvSpPr>
          <p:cNvPr id="635906"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635907" name="Notes Placeholder 2"/>
          <p:cNvSpPr>
            <a:spLocks noGrp="1"/>
          </p:cNvSpPr>
          <p:nvPr>
            <p:ph type="body" idx="1"/>
          </p:nvPr>
        </p:nvSpPr>
        <p:spPr/>
        <p:txBody>
          <a:bodyPr/>
          <a:lstStyle/>
          <a:p>
            <a:endParaRPr lang="vi-VN" dirty="0"/>
          </a:p>
        </p:txBody>
      </p:sp>
      <p:sp>
        <p:nvSpPr>
          <p:cNvPr id="6359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5C819D1-D918-4DAB-82EB-D4A77E6DB774}" type="slidenum">
              <a:rPr lang="en-US" sz="1200"/>
              <a:pPr algn="r"/>
              <a:t>131</a:t>
            </a:fld>
            <a:endParaRPr lang="en-US" sz="1200"/>
          </a:p>
        </p:txBody>
      </p:sp>
    </p:spTree>
    <p:extLst>
      <p:ext uri="{BB962C8B-B14F-4D97-AF65-F5344CB8AC3E}">
        <p14:creationId xmlns:p14="http://schemas.microsoft.com/office/powerpoint/2010/main" val="835273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48DE548-24CD-4573-A1D9-30D2F100C715}" type="slidenum">
              <a:rPr lang="en-US"/>
              <a:pPr/>
              <a:t>132</a:t>
            </a:fld>
            <a:endParaRPr lang="en-US"/>
          </a:p>
        </p:txBody>
      </p:sp>
      <p:sp>
        <p:nvSpPr>
          <p:cNvPr id="638978"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638979" name="Notes Placeholder 2"/>
          <p:cNvSpPr>
            <a:spLocks noGrp="1"/>
          </p:cNvSpPr>
          <p:nvPr>
            <p:ph type="body" idx="1"/>
          </p:nvPr>
        </p:nvSpPr>
        <p:spPr/>
        <p:txBody>
          <a:bodyPr/>
          <a:lstStyle/>
          <a:p>
            <a:endParaRPr lang="vi-VN"/>
          </a:p>
        </p:txBody>
      </p:sp>
      <p:sp>
        <p:nvSpPr>
          <p:cNvPr id="63898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02B83C3-B81F-4F41-B742-106C722B5116}" type="slidenum">
              <a:rPr lang="en-US" sz="1200"/>
              <a:pPr algn="r"/>
              <a:t>132</a:t>
            </a:fld>
            <a:endParaRPr lang="en-US" sz="1200"/>
          </a:p>
        </p:txBody>
      </p:sp>
    </p:spTree>
    <p:extLst>
      <p:ext uri="{BB962C8B-B14F-4D97-AF65-F5344CB8AC3E}">
        <p14:creationId xmlns:p14="http://schemas.microsoft.com/office/powerpoint/2010/main" val="3117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948BFC6-4C0A-47FE-B828-98D158EA0018}" type="slidenum">
              <a:rPr lang="en-US"/>
              <a:pPr/>
              <a:t>137</a:t>
            </a:fld>
            <a:endParaRPr lang="en-US"/>
          </a:p>
        </p:txBody>
      </p:sp>
      <p:sp>
        <p:nvSpPr>
          <p:cNvPr id="642050"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642051" name="Notes Placeholder 2"/>
          <p:cNvSpPr>
            <a:spLocks noGrp="1"/>
          </p:cNvSpPr>
          <p:nvPr>
            <p:ph type="body" idx="1"/>
          </p:nvPr>
        </p:nvSpPr>
        <p:spPr/>
        <p:txBody>
          <a:bodyPr/>
          <a:lstStyle/>
          <a:p>
            <a:endParaRPr lang="vi-VN"/>
          </a:p>
        </p:txBody>
      </p:sp>
      <p:sp>
        <p:nvSpPr>
          <p:cNvPr id="6420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7CB4603-558A-4BA6-8BA3-C825415D5BEF}" type="slidenum">
              <a:rPr lang="en-US" sz="1200"/>
              <a:pPr algn="r"/>
              <a:t>137</a:t>
            </a:fld>
            <a:endParaRPr lang="en-US" sz="1200"/>
          </a:p>
        </p:txBody>
      </p:sp>
    </p:spTree>
    <p:extLst>
      <p:ext uri="{BB962C8B-B14F-4D97-AF65-F5344CB8AC3E}">
        <p14:creationId xmlns:p14="http://schemas.microsoft.com/office/powerpoint/2010/main" val="138779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757E494-B642-4530-9A4D-696601CFA2B8}" type="slidenum">
              <a:rPr lang="en-US"/>
              <a:pPr/>
              <a:t>140</a:t>
            </a:fld>
            <a:endParaRPr lang="en-US"/>
          </a:p>
        </p:txBody>
      </p:sp>
      <p:sp>
        <p:nvSpPr>
          <p:cNvPr id="444418"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44419" name="Notes Placeholder 2"/>
          <p:cNvSpPr>
            <a:spLocks noGrp="1"/>
          </p:cNvSpPr>
          <p:nvPr>
            <p:ph type="body" idx="1"/>
          </p:nvPr>
        </p:nvSpPr>
        <p:spPr/>
        <p:txBody>
          <a:bodyPr/>
          <a:lstStyle/>
          <a:p>
            <a:endParaRPr lang="vi-VN"/>
          </a:p>
        </p:txBody>
      </p:sp>
      <p:sp>
        <p:nvSpPr>
          <p:cNvPr id="44442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DD02B4A-289F-40C9-96E9-8573DCB4DC6F}" type="slidenum">
              <a:rPr lang="en-US" sz="1200"/>
              <a:pPr algn="r"/>
              <a:t>140</a:t>
            </a:fld>
            <a:endParaRPr lang="en-US" sz="1200"/>
          </a:p>
        </p:txBody>
      </p:sp>
    </p:spTree>
    <p:extLst>
      <p:ext uri="{BB962C8B-B14F-4D97-AF65-F5344CB8AC3E}">
        <p14:creationId xmlns:p14="http://schemas.microsoft.com/office/powerpoint/2010/main" val="339575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FB7EF8E-93E6-48F1-8480-7B70AB522123}" type="slidenum">
              <a:rPr lang="en-US"/>
              <a:pPr/>
              <a:t>141</a:t>
            </a:fld>
            <a:endParaRPr lang="en-US"/>
          </a:p>
        </p:txBody>
      </p:sp>
      <p:sp>
        <p:nvSpPr>
          <p:cNvPr id="446466"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46467" name="Notes Placeholder 2"/>
          <p:cNvSpPr>
            <a:spLocks noGrp="1"/>
          </p:cNvSpPr>
          <p:nvPr>
            <p:ph type="body" idx="1"/>
          </p:nvPr>
        </p:nvSpPr>
        <p:spPr/>
        <p:txBody>
          <a:bodyPr/>
          <a:lstStyle/>
          <a:p>
            <a:endParaRPr lang="vi-VN"/>
          </a:p>
        </p:txBody>
      </p:sp>
      <p:sp>
        <p:nvSpPr>
          <p:cNvPr id="44646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A609BDB-F09B-4DB6-9F11-A41EFF08BC27}" type="slidenum">
              <a:rPr lang="en-US" sz="1200"/>
              <a:pPr algn="r"/>
              <a:t>141</a:t>
            </a:fld>
            <a:endParaRPr lang="en-US" sz="1200"/>
          </a:p>
        </p:txBody>
      </p:sp>
    </p:spTree>
    <p:extLst>
      <p:ext uri="{BB962C8B-B14F-4D97-AF65-F5344CB8AC3E}">
        <p14:creationId xmlns:p14="http://schemas.microsoft.com/office/powerpoint/2010/main" val="1195994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5AA84D9-A4EF-43D1-8704-D917906F27D6}" type="slidenum">
              <a:rPr lang="en-US"/>
              <a:pPr/>
              <a:t>142</a:t>
            </a:fld>
            <a:endParaRPr lang="en-US"/>
          </a:p>
        </p:txBody>
      </p:sp>
      <p:sp>
        <p:nvSpPr>
          <p:cNvPr id="450562"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50563" name="Notes Placeholder 2"/>
          <p:cNvSpPr>
            <a:spLocks noGrp="1"/>
          </p:cNvSpPr>
          <p:nvPr>
            <p:ph type="body" idx="1"/>
          </p:nvPr>
        </p:nvSpPr>
        <p:spPr/>
        <p:txBody>
          <a:bodyPr/>
          <a:lstStyle/>
          <a:p>
            <a:endParaRPr lang="vi-VN"/>
          </a:p>
        </p:txBody>
      </p:sp>
      <p:sp>
        <p:nvSpPr>
          <p:cNvPr id="45056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4D20C7A-946F-412E-B91F-75C0CE6F00A8}" type="slidenum">
              <a:rPr lang="en-US" sz="1200"/>
              <a:pPr algn="r"/>
              <a:t>142</a:t>
            </a:fld>
            <a:endParaRPr lang="en-US" sz="1200"/>
          </a:p>
        </p:txBody>
      </p:sp>
    </p:spTree>
    <p:extLst>
      <p:ext uri="{BB962C8B-B14F-4D97-AF65-F5344CB8AC3E}">
        <p14:creationId xmlns:p14="http://schemas.microsoft.com/office/powerpoint/2010/main" val="156547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F2781B4-1F75-410E-BC9D-7CD1A14D6321}" type="slidenum">
              <a:rPr lang="en-US"/>
              <a:pPr/>
              <a:t>143</a:t>
            </a:fld>
            <a:endParaRPr lang="en-US"/>
          </a:p>
        </p:txBody>
      </p:sp>
      <p:sp>
        <p:nvSpPr>
          <p:cNvPr id="457730"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57731" name="Notes Placeholder 2"/>
          <p:cNvSpPr>
            <a:spLocks noGrp="1"/>
          </p:cNvSpPr>
          <p:nvPr>
            <p:ph type="body" idx="1"/>
          </p:nvPr>
        </p:nvSpPr>
        <p:spPr/>
        <p:txBody>
          <a:bodyPr/>
          <a:lstStyle/>
          <a:p>
            <a:endParaRPr lang="vi-VN"/>
          </a:p>
        </p:txBody>
      </p:sp>
      <p:sp>
        <p:nvSpPr>
          <p:cNvPr id="45773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F428E93F-6935-4374-992E-7D783168889A}" type="slidenum">
              <a:rPr lang="en-US" sz="1200"/>
              <a:pPr algn="r"/>
              <a:t>143</a:t>
            </a:fld>
            <a:endParaRPr lang="en-US" sz="1200"/>
          </a:p>
        </p:txBody>
      </p:sp>
    </p:spTree>
    <p:extLst>
      <p:ext uri="{BB962C8B-B14F-4D97-AF65-F5344CB8AC3E}">
        <p14:creationId xmlns:p14="http://schemas.microsoft.com/office/powerpoint/2010/main" val="125174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7DC24257-67CF-4EAD-9B4B-A1F17E628C34}" type="slidenum">
              <a:rPr lang="vi-VN" smtClean="0"/>
              <a:pPr/>
              <a:t>40</a:t>
            </a:fld>
            <a:endParaRPr lang="vi-VN"/>
          </a:p>
        </p:txBody>
      </p:sp>
    </p:spTree>
    <p:extLst>
      <p:ext uri="{BB962C8B-B14F-4D97-AF65-F5344CB8AC3E}">
        <p14:creationId xmlns:p14="http://schemas.microsoft.com/office/powerpoint/2010/main" val="1006739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DC918BD-C5B1-46DD-8396-2B21C862FE05}" type="slidenum">
              <a:rPr lang="en-US"/>
              <a:pPr/>
              <a:t>144</a:t>
            </a:fld>
            <a:endParaRPr lang="en-US"/>
          </a:p>
        </p:txBody>
      </p:sp>
      <p:sp>
        <p:nvSpPr>
          <p:cNvPr id="459778"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59779" name="Notes Placeholder 2"/>
          <p:cNvSpPr>
            <a:spLocks noGrp="1"/>
          </p:cNvSpPr>
          <p:nvPr>
            <p:ph type="body" idx="1"/>
          </p:nvPr>
        </p:nvSpPr>
        <p:spPr/>
        <p:txBody>
          <a:bodyPr/>
          <a:lstStyle/>
          <a:p>
            <a:endParaRPr lang="vi-VN" dirty="0"/>
          </a:p>
        </p:txBody>
      </p:sp>
      <p:sp>
        <p:nvSpPr>
          <p:cNvPr id="45978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01FA364-BE9A-4734-BF2A-91C4A7F7AFA8}" type="slidenum">
              <a:rPr lang="en-US" sz="1200"/>
              <a:pPr algn="r"/>
              <a:t>144</a:t>
            </a:fld>
            <a:endParaRPr lang="en-US" sz="1200"/>
          </a:p>
        </p:txBody>
      </p:sp>
    </p:spTree>
    <p:extLst>
      <p:ext uri="{BB962C8B-B14F-4D97-AF65-F5344CB8AC3E}">
        <p14:creationId xmlns:p14="http://schemas.microsoft.com/office/powerpoint/2010/main" val="1247747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7DC24257-67CF-4EAD-9B4B-A1F17E628C34}" type="slidenum">
              <a:rPr lang="vi-VN" smtClean="0"/>
              <a:pPr/>
              <a:t>41</a:t>
            </a:fld>
            <a:endParaRPr lang="vi-VN"/>
          </a:p>
        </p:txBody>
      </p:sp>
    </p:spTree>
    <p:extLst>
      <p:ext uri="{BB962C8B-B14F-4D97-AF65-F5344CB8AC3E}">
        <p14:creationId xmlns:p14="http://schemas.microsoft.com/office/powerpoint/2010/main" val="310962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11B29DE-04AB-4C0A-8D2A-25C3D43BFC7F}" type="slidenum">
              <a:rPr lang="en-US" smtClean="0"/>
              <a:pPr/>
              <a:t>73</a:t>
            </a:fld>
            <a:endParaRPr lang="en-US"/>
          </a:p>
        </p:txBody>
      </p:sp>
    </p:spTree>
    <p:extLst>
      <p:ext uri="{BB962C8B-B14F-4D97-AF65-F5344CB8AC3E}">
        <p14:creationId xmlns:p14="http://schemas.microsoft.com/office/powerpoint/2010/main" val="3092945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9C3BC27-9089-4663-9DE1-AEC3362078BB}" type="slidenum">
              <a:rPr lang="en-US"/>
              <a:pPr/>
              <a:t>88</a:t>
            </a:fld>
            <a:endParaRPr lang="en-US"/>
          </a:p>
        </p:txBody>
      </p:sp>
      <p:sp>
        <p:nvSpPr>
          <p:cNvPr id="395266"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395267" name="Notes Placeholder 2"/>
          <p:cNvSpPr>
            <a:spLocks noGrp="1"/>
          </p:cNvSpPr>
          <p:nvPr>
            <p:ph type="body" idx="1"/>
          </p:nvPr>
        </p:nvSpPr>
        <p:spPr/>
        <p:txBody>
          <a:bodyPr/>
          <a:lstStyle/>
          <a:p>
            <a:endParaRPr lang="vi-VN"/>
          </a:p>
        </p:txBody>
      </p:sp>
      <p:sp>
        <p:nvSpPr>
          <p:cNvPr id="39526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DEA10BA6-784E-479E-BDD3-9CBC5457E3D4}" type="slidenum">
              <a:rPr lang="en-US" sz="1200"/>
              <a:pPr algn="r"/>
              <a:t>88</a:t>
            </a:fld>
            <a:endParaRPr lang="en-US" sz="1200"/>
          </a:p>
        </p:txBody>
      </p:sp>
    </p:spTree>
    <p:extLst>
      <p:ext uri="{BB962C8B-B14F-4D97-AF65-F5344CB8AC3E}">
        <p14:creationId xmlns:p14="http://schemas.microsoft.com/office/powerpoint/2010/main" val="3625070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15B6C88-B4C2-43E0-8096-6422C3C27D01}" type="slidenum">
              <a:rPr lang="en-US"/>
              <a:pPr/>
              <a:t>110</a:t>
            </a:fld>
            <a:endParaRPr lang="en-US"/>
          </a:p>
        </p:txBody>
      </p:sp>
      <p:sp>
        <p:nvSpPr>
          <p:cNvPr id="556034"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556035" name="Notes Placeholder 2"/>
          <p:cNvSpPr>
            <a:spLocks noGrp="1"/>
          </p:cNvSpPr>
          <p:nvPr>
            <p:ph type="body" idx="1"/>
          </p:nvPr>
        </p:nvSpPr>
        <p:spPr/>
        <p:txBody>
          <a:bodyPr/>
          <a:lstStyle/>
          <a:p>
            <a:endParaRPr lang="vi-VN"/>
          </a:p>
        </p:txBody>
      </p:sp>
      <p:sp>
        <p:nvSpPr>
          <p:cNvPr id="5560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F7C1B88-96B1-4984-8F3B-B82792AEF1C1}" type="slidenum">
              <a:rPr lang="en-US" sz="1200"/>
              <a:pPr algn="r"/>
              <a:t>110</a:t>
            </a:fld>
            <a:endParaRPr lang="en-US" sz="1200"/>
          </a:p>
        </p:txBody>
      </p:sp>
    </p:spTree>
    <p:extLst>
      <p:ext uri="{BB962C8B-B14F-4D97-AF65-F5344CB8AC3E}">
        <p14:creationId xmlns:p14="http://schemas.microsoft.com/office/powerpoint/2010/main" val="81947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EE6A2CF-33AD-4C85-8016-2E8764939B94}" type="slidenum">
              <a:rPr lang="en-US"/>
              <a:pPr/>
              <a:t>112</a:t>
            </a:fld>
            <a:endParaRPr lang="en-US"/>
          </a:p>
        </p:txBody>
      </p:sp>
      <p:sp>
        <p:nvSpPr>
          <p:cNvPr id="416770"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16771" name="Notes Placeholder 2"/>
          <p:cNvSpPr>
            <a:spLocks noGrp="1"/>
          </p:cNvSpPr>
          <p:nvPr>
            <p:ph type="body" idx="1"/>
          </p:nvPr>
        </p:nvSpPr>
        <p:spPr/>
        <p:txBody>
          <a:bodyPr/>
          <a:lstStyle/>
          <a:p>
            <a:endParaRPr lang="vi-VN"/>
          </a:p>
        </p:txBody>
      </p:sp>
      <p:sp>
        <p:nvSpPr>
          <p:cNvPr id="41677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3A8B277-0604-4A59-8894-347A81646FF2}" type="slidenum">
              <a:rPr lang="en-US" sz="1200"/>
              <a:pPr algn="r"/>
              <a:t>112</a:t>
            </a:fld>
            <a:endParaRPr lang="en-US" sz="1200"/>
          </a:p>
        </p:txBody>
      </p:sp>
    </p:spTree>
    <p:extLst>
      <p:ext uri="{BB962C8B-B14F-4D97-AF65-F5344CB8AC3E}">
        <p14:creationId xmlns:p14="http://schemas.microsoft.com/office/powerpoint/2010/main" val="15356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9FD86B8-BB06-4D1F-840B-018E3024F5A3}" type="slidenum">
              <a:rPr lang="en-US"/>
              <a:pPr/>
              <a:t>115</a:t>
            </a:fld>
            <a:endParaRPr lang="en-US"/>
          </a:p>
        </p:txBody>
      </p:sp>
      <p:sp>
        <p:nvSpPr>
          <p:cNvPr id="413698"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413699" name="Notes Placeholder 2"/>
          <p:cNvSpPr>
            <a:spLocks noGrp="1"/>
          </p:cNvSpPr>
          <p:nvPr>
            <p:ph type="body" idx="1"/>
          </p:nvPr>
        </p:nvSpPr>
        <p:spPr/>
        <p:txBody>
          <a:bodyPr/>
          <a:lstStyle/>
          <a:p>
            <a:endParaRPr lang="vi-VN"/>
          </a:p>
        </p:txBody>
      </p:sp>
      <p:sp>
        <p:nvSpPr>
          <p:cNvPr id="4137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B0112B6-7FCD-493A-A0C9-2968ABAA15D2}" type="slidenum">
              <a:rPr lang="en-US" sz="1200"/>
              <a:pPr algn="r"/>
              <a:t>115</a:t>
            </a:fld>
            <a:endParaRPr lang="en-US" sz="1200"/>
          </a:p>
        </p:txBody>
      </p:sp>
    </p:spTree>
    <p:extLst>
      <p:ext uri="{BB962C8B-B14F-4D97-AF65-F5344CB8AC3E}">
        <p14:creationId xmlns:p14="http://schemas.microsoft.com/office/powerpoint/2010/main" val="595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F06FE2E-9118-4049-9C1A-386866C175C9}" type="slidenum">
              <a:rPr lang="en-US"/>
              <a:pPr/>
              <a:t>117</a:t>
            </a:fld>
            <a:endParaRPr lang="en-US"/>
          </a:p>
        </p:txBody>
      </p:sp>
      <p:sp>
        <p:nvSpPr>
          <p:cNvPr id="626690" name="Slide Image Placeholder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626691" name="Notes Placeholder 2"/>
          <p:cNvSpPr>
            <a:spLocks noGrp="1"/>
          </p:cNvSpPr>
          <p:nvPr>
            <p:ph type="body" idx="1"/>
          </p:nvPr>
        </p:nvSpPr>
        <p:spPr/>
        <p:txBody>
          <a:bodyPr/>
          <a:lstStyle/>
          <a:p>
            <a:endParaRPr lang="vi-VN"/>
          </a:p>
        </p:txBody>
      </p:sp>
      <p:sp>
        <p:nvSpPr>
          <p:cNvPr id="626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DB98A813-BCF7-4C53-95BA-E83D75C26A69}" type="slidenum">
              <a:rPr lang="en-US" sz="1200"/>
              <a:pPr algn="r"/>
              <a:t>117</a:t>
            </a:fld>
            <a:endParaRPr lang="en-US" sz="1200"/>
          </a:p>
        </p:txBody>
      </p:sp>
    </p:spTree>
    <p:extLst>
      <p:ext uri="{BB962C8B-B14F-4D97-AF65-F5344CB8AC3E}">
        <p14:creationId xmlns:p14="http://schemas.microsoft.com/office/powerpoint/2010/main" val="675501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endParaRPr lang="vi-VN"/>
          </a:p>
        </p:txBody>
      </p:sp>
      <p:sp>
        <p:nvSpPr>
          <p:cNvPr id="5" name="Footer Placeholder 4"/>
          <p:cNvSpPr>
            <a:spLocks noGrp="1"/>
          </p:cNvSpPr>
          <p:nvPr>
            <p:ph type="ftr" sz="quarter" idx="11"/>
          </p:nvPr>
        </p:nvSpPr>
        <p:spPr>
          <a:xfrm>
            <a:off x="1921934" y="5054602"/>
            <a:ext cx="4064860" cy="279400"/>
          </a:xfrm>
        </p:spPr>
        <p:txBody>
          <a:bodyPr/>
          <a:lstStyle/>
          <a:p>
            <a:endParaRPr lang="vi-VN"/>
          </a:p>
        </p:txBody>
      </p:sp>
      <p:sp>
        <p:nvSpPr>
          <p:cNvPr id="6" name="Slide Number Placeholder 5"/>
          <p:cNvSpPr>
            <a:spLocks noGrp="1"/>
          </p:cNvSpPr>
          <p:nvPr>
            <p:ph type="sldNum" sz="quarter" idx="12"/>
          </p:nvPr>
        </p:nvSpPr>
        <p:spPr>
          <a:xfrm>
            <a:off x="6817317" y="5054602"/>
            <a:ext cx="413483" cy="279400"/>
          </a:xfrm>
        </p:spPr>
        <p:txBody>
          <a:bodyPr/>
          <a:lstStyle/>
          <a:p>
            <a:fld id="{97943C43-5F9D-4411-B06D-FE57A6532FE2}" type="slidenum">
              <a:rPr lang="vi-VN" smtClean="0"/>
              <a:pPr/>
              <a:t>‹#›</a:t>
            </a:fld>
            <a:endParaRPr lang="vi-V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580056"/>
      </p:ext>
    </p:extLst>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394AF65-D17F-437D-AC31-C5AB0FD17CAC}" type="slidenum">
              <a:rPr lang="vi-VN" smtClean="0"/>
              <a:pPr/>
              <a:t>‹#›</a:t>
            </a:fld>
            <a:endParaRPr lang="vi-VN"/>
          </a:p>
        </p:txBody>
      </p:sp>
    </p:spTree>
    <p:extLst>
      <p:ext uri="{BB962C8B-B14F-4D97-AF65-F5344CB8AC3E}">
        <p14:creationId xmlns:p14="http://schemas.microsoft.com/office/powerpoint/2010/main" val="176788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94AF65-D17F-437D-AC31-C5AB0FD17CAC}" type="slidenum">
              <a:rPr lang="vi-VN" smtClean="0"/>
              <a:pPr/>
              <a:t>‹#›</a:t>
            </a:fld>
            <a:endParaRPr lang="vi-V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560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94AF65-D17F-437D-AC31-C5AB0FD17CAC}" type="slidenum">
              <a:rPr lang="vi-VN" smtClean="0"/>
              <a:pPr/>
              <a:t>‹#›</a:t>
            </a:fld>
            <a:endParaRPr lang="vi-V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964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94AF65-D17F-437D-AC31-C5AB0FD17CAC}" type="slidenum">
              <a:rPr lang="vi-VN" smtClean="0"/>
              <a:pPr/>
              <a:t>‹#›</a:t>
            </a:fld>
            <a:endParaRPr lang="vi-VN"/>
          </a:p>
        </p:txBody>
      </p:sp>
    </p:spTree>
    <p:extLst>
      <p:ext uri="{BB962C8B-B14F-4D97-AF65-F5344CB8AC3E}">
        <p14:creationId xmlns:p14="http://schemas.microsoft.com/office/powerpoint/2010/main" val="415454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94AF65-D17F-437D-AC31-C5AB0FD17CAC}" type="slidenum">
              <a:rPr lang="vi-VN" smtClean="0"/>
              <a:pPr/>
              <a:t>‹#›</a:t>
            </a:fld>
            <a:endParaRPr lang="vi-V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638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94AF65-D17F-437D-AC31-C5AB0FD17CAC}" type="slidenum">
              <a:rPr lang="vi-VN" smtClean="0"/>
              <a:pPr/>
              <a:t>‹#›</a:t>
            </a:fld>
            <a:endParaRPr lang="vi-V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064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E2F4F98-3C37-4CC7-A520-35A5C165FFFB}" type="slidenum">
              <a:rPr lang="vi-VN" smtClean="0"/>
              <a:pPr/>
              <a:t>‹#›</a:t>
            </a:fld>
            <a:endParaRPr lang="vi-V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898850"/>
      </p:ext>
    </p:extLst>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380C164-965C-4E1F-91A3-CFF841ADF3A0}" type="slidenum">
              <a:rPr lang="vi-VN" smtClean="0"/>
              <a:pPr/>
              <a:t>‹#›</a:t>
            </a:fld>
            <a:endParaRPr lang="vi-V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491148"/>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Media Placeholder 3"/>
          <p:cNvSpPr>
            <a:spLocks noGrp="1"/>
          </p:cNvSpPr>
          <p:nvPr>
            <p:ph type="media" sz="half" idx="2"/>
          </p:nvPr>
        </p:nvSpPr>
        <p:spPr>
          <a:xfrm>
            <a:off x="4648200" y="1600200"/>
            <a:ext cx="4038600" cy="4525963"/>
          </a:xfrm>
        </p:spPr>
        <p:txBody>
          <a:bodyPr/>
          <a:lstStyle/>
          <a:p>
            <a:endParaRPr lang="vi-V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vi-V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vi-VN"/>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CE56F883-C925-4E09-9913-DEFE0A790182}" type="slidenum">
              <a:rPr lang="vi-VN"/>
              <a:pPr/>
              <a:t>‹#›</a:t>
            </a:fld>
            <a:endParaRPr lang="vi-VN"/>
          </a:p>
        </p:txBody>
      </p:sp>
    </p:spTree>
    <p:extLst>
      <p:ext uri="{BB962C8B-B14F-4D97-AF65-F5344CB8AC3E}">
        <p14:creationId xmlns:p14="http://schemas.microsoft.com/office/powerpoint/2010/main" val="444408077"/>
      </p:ext>
    </p:extLst>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4" name="Title 3"/>
          <p:cNvSpPr>
            <a:spLocks noGrp="1"/>
          </p:cNvSpPr>
          <p:nvPr>
            <p:ph type="title"/>
          </p:nvPr>
        </p:nvSpPr>
        <p:spPr>
          <a:xfrm>
            <a:off x="685800" y="618911"/>
            <a:ext cx="7772400" cy="817561"/>
          </a:xfrm>
        </p:spPr>
        <p:txBody>
          <a:bodyPr>
            <a:normAutofit/>
          </a:bodyPr>
          <a:lstStyle>
            <a:lvl1pPr algn="ctr">
              <a:defRPr sz="33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85800" y="1329520"/>
            <a:ext cx="7772400" cy="198541"/>
          </a:xfrm>
        </p:spPr>
        <p:txBody>
          <a:bodyPr>
            <a:normAutofit/>
          </a:bodyPr>
          <a:lstStyle>
            <a:lvl1pPr marL="0" indent="0" algn="ctr">
              <a:buNone/>
              <a:defRPr sz="900">
                <a:solidFill>
                  <a:schemeClr val="tx1">
                    <a:alpha val="50000"/>
                  </a:schemeClr>
                </a:solidFill>
              </a:defRPr>
            </a:lvl1pPr>
          </a:lstStyle>
          <a:p>
            <a:pPr lvl="0"/>
            <a:r>
              <a:rPr lang="en-US" dirty="0" smtClean="0"/>
              <a:t>Edit Master text style</a:t>
            </a:r>
          </a:p>
        </p:txBody>
      </p:sp>
      <p:sp>
        <p:nvSpPr>
          <p:cNvPr id="2" name="Footer Placeholder 1"/>
          <p:cNvSpPr>
            <a:spLocks noGrp="1"/>
          </p:cNvSpPr>
          <p:nvPr>
            <p:ph type="ftr" sz="quarter" idx="11"/>
          </p:nvPr>
        </p:nvSpPr>
        <p:spPr/>
        <p:txBody>
          <a:bodyPr/>
          <a:lstStyle/>
          <a:p>
            <a:endParaRPr lang="en-US" dirty="0">
              <a:solidFill>
                <a:srgbClr val="212121">
                  <a:tint val="75000"/>
                </a:srgbClr>
              </a:solidFill>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solidFill>
                  <a:srgbClr val="212121">
                    <a:tint val="75000"/>
                  </a:srgbClr>
                </a:solidFill>
              </a:rPr>
              <a:pPr/>
              <a:t>‹#›</a:t>
            </a:fld>
            <a:endParaRPr lang="en-US" dirty="0">
              <a:solidFill>
                <a:srgbClr val="212121">
                  <a:tint val="75000"/>
                </a:srgbClr>
              </a:solidFill>
            </a:endParaRPr>
          </a:p>
        </p:txBody>
      </p:sp>
    </p:spTree>
    <p:extLst>
      <p:ext uri="{BB962C8B-B14F-4D97-AF65-F5344CB8AC3E}">
        <p14:creationId xmlns:p14="http://schemas.microsoft.com/office/powerpoint/2010/main" val="5178103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7F6189-B8F3-49B9-B1CE-D88D35333A54}" type="slidenum">
              <a:rPr lang="vi-VN" smtClean="0"/>
              <a:pPr/>
              <a:t>‹#›</a:t>
            </a:fld>
            <a:endParaRPr lang="vi-VN"/>
          </a:p>
        </p:txBody>
      </p:sp>
    </p:spTree>
    <p:extLst>
      <p:ext uri="{BB962C8B-B14F-4D97-AF65-F5344CB8AC3E}">
        <p14:creationId xmlns:p14="http://schemas.microsoft.com/office/powerpoint/2010/main" val="210667721"/>
      </p:ext>
    </p:extLst>
  </p:cSld>
  <p:clrMapOvr>
    <a:masterClrMapping/>
  </p:clrMapOvr>
  <p:transition>
    <p:rand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vi-V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vi-VN"/>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73C66430-EB5D-40DD-A763-745D200C3FA9}" type="slidenum">
              <a:rPr lang="vi-VN"/>
              <a:pPr/>
              <a:t>‹#›</a:t>
            </a:fld>
            <a:endParaRPr lang="vi-VN"/>
          </a:p>
        </p:txBody>
      </p:sp>
    </p:spTree>
    <p:extLst>
      <p:ext uri="{BB962C8B-B14F-4D97-AF65-F5344CB8AC3E}">
        <p14:creationId xmlns:p14="http://schemas.microsoft.com/office/powerpoint/2010/main" val="1260114012"/>
      </p:ext>
    </p:extLst>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vi-VN"/>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vi-VN"/>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351DE1CB-6FB1-41EA-B4C7-F8EA6E679306}" type="slidenum">
              <a:rPr lang="vi-VN"/>
              <a:pPr/>
              <a:t>‹#›</a:t>
            </a:fld>
            <a:endParaRPr lang="vi-VN"/>
          </a:p>
        </p:txBody>
      </p:sp>
    </p:spTree>
    <p:extLst>
      <p:ext uri="{BB962C8B-B14F-4D97-AF65-F5344CB8AC3E}">
        <p14:creationId xmlns:p14="http://schemas.microsoft.com/office/powerpoint/2010/main" val="8022356"/>
      </p:ext>
    </p:extLst>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F5BB86-516E-47AA-BE80-0B15314BABF3}" type="slidenum">
              <a:rPr lang="vi-VN" smtClean="0"/>
              <a:pPr/>
              <a:t>‹#›</a:t>
            </a:fld>
            <a:endParaRPr lang="vi-V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214670"/>
      </p:ext>
    </p:extLst>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769A524-496B-4FB5-AA25-211378210B93}" type="slidenum">
              <a:rPr lang="vi-VN" smtClean="0"/>
              <a:pPr/>
              <a:t>‹#›</a:t>
            </a:fld>
            <a:endParaRPr lang="vi-VN"/>
          </a:p>
        </p:txBody>
      </p:sp>
    </p:spTree>
    <p:extLst>
      <p:ext uri="{BB962C8B-B14F-4D97-AF65-F5344CB8AC3E}">
        <p14:creationId xmlns:p14="http://schemas.microsoft.com/office/powerpoint/2010/main" val="2454709446"/>
      </p:ext>
    </p:extLst>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316A63F8-A01B-4846-B62F-5A48929FA543}" type="slidenum">
              <a:rPr lang="vi-VN" smtClean="0"/>
              <a:pPr/>
              <a:t>‹#›</a:t>
            </a:fld>
            <a:endParaRPr lang="vi-V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251356"/>
      </p:ext>
    </p:extLst>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D6C780A-6F27-47AB-A446-4811D2061FC9}" type="slidenum">
              <a:rPr lang="vi-VN" smtClean="0"/>
              <a:pPr/>
              <a:t>‹#›</a:t>
            </a:fld>
            <a:endParaRPr lang="vi-V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778391"/>
      </p:ext>
    </p:extLst>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A96FF917-39FE-4304-8A38-CA0FECDD42B7}" type="slidenum">
              <a:rPr lang="vi-VN" smtClean="0"/>
              <a:pPr/>
              <a:t>‹#›</a:t>
            </a:fld>
            <a:endParaRPr lang="vi-VN"/>
          </a:p>
        </p:txBody>
      </p:sp>
    </p:spTree>
    <p:extLst>
      <p:ext uri="{BB962C8B-B14F-4D97-AF65-F5344CB8AC3E}">
        <p14:creationId xmlns:p14="http://schemas.microsoft.com/office/powerpoint/2010/main" val="608073723"/>
      </p:ext>
    </p:extLst>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61C75B7-C881-472A-A4AD-68D8D73AA82D}" type="slidenum">
              <a:rPr lang="vi-VN" smtClean="0"/>
              <a:pPr/>
              <a:t>‹#›</a:t>
            </a:fld>
            <a:endParaRPr lang="vi-V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509326"/>
      </p:ext>
    </p:extLst>
  </p:cSld>
  <p:clrMapOvr>
    <a:masterClrMapping/>
  </p:clrMapOvr>
  <p:transition>
    <p:rand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FF411154-B78C-473F-A151-DF376949C1E5}" type="slidenum">
              <a:rPr lang="vi-VN" smtClean="0"/>
              <a:pPr/>
              <a:t>‹#›</a:t>
            </a:fld>
            <a:endParaRPr lang="vi-VN"/>
          </a:p>
        </p:txBody>
      </p:sp>
    </p:spTree>
    <p:extLst>
      <p:ext uri="{BB962C8B-B14F-4D97-AF65-F5344CB8AC3E}">
        <p14:creationId xmlns:p14="http://schemas.microsoft.com/office/powerpoint/2010/main" val="3740968401"/>
      </p:ext>
    </p:extLst>
  </p:cSld>
  <p:clrMapOvr>
    <a:masterClrMapping/>
  </p:clrMapOvr>
  <p:transition>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vi-VN"/>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94AF65-D17F-437D-AC31-C5AB0FD17CAC}" type="slidenum">
              <a:rPr lang="vi-VN" smtClean="0"/>
              <a:pPr/>
              <a:t>‹#›</a:t>
            </a:fld>
            <a:endParaRPr lang="vi-VN"/>
          </a:p>
        </p:txBody>
      </p:sp>
    </p:spTree>
    <p:extLst>
      <p:ext uri="{BB962C8B-B14F-4D97-AF65-F5344CB8AC3E}">
        <p14:creationId xmlns:p14="http://schemas.microsoft.com/office/powerpoint/2010/main" val="4057196945"/>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9" r:id="rId18"/>
    <p:sldLayoutId id="2147484110" r:id="rId19"/>
    <p:sldLayoutId id="2147484111" r:id="rId20"/>
    <p:sldLayoutId id="2147484112" r:id="rId21"/>
  </p:sldLayoutIdLst>
  <p:transition>
    <p:random/>
  </p:transition>
  <p:timing>
    <p:tnLst>
      <p:par>
        <p:cTn id="1" dur="indefinite" restart="never" nodeType="tmRoot"/>
      </p:par>
    </p:tnLst>
  </p:timing>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5" Type="http://schemas.openxmlformats.org/officeDocument/2006/relationships/hyperlink" Target="../../phim%20tu%20lieu/PHIM/DAU%20TRANH%20CHINH%20TRI.wmv" TargetMode="External"/><Relationship Id="rId4" Type="http://schemas.openxmlformats.org/officeDocument/2006/relationships/image" Target="../media/image102.jpeg"/></Relationships>
</file>

<file path=ppt/slides/_rels/slide10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phim%20tu%20lieu/PHIM/HOI%20NGHI%20CHINH%20TR&#7882;%20DAC%20BIET%201964.wmv" TargetMode="External"/><Relationship Id="rId5" Type="http://schemas.openxmlformats.org/officeDocument/2006/relationships/hyperlink" Target="../PHIM/HOI%20NGHI%20CHINH%20TR&#7882;%20DAC%20BIET%201964.wmv" TargetMode="External"/><Relationship Id="rId4" Type="http://schemas.openxmlformats.org/officeDocument/2006/relationships/image" Target="../media/image116.jpe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17.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7.xml.rels><?xml version="1.0" encoding="UTF-8" standalone="yes"?>
<Relationships xmlns="http://schemas.openxmlformats.org/package/2006/relationships"><Relationship Id="rId3" Type="http://schemas.openxmlformats.org/officeDocument/2006/relationships/hyperlink" Target="CHUONG%203.MOI.ppt#-1,83,2. Giai &#273;o&#7841;n t&#7915; 1965 -1975"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CHUONG%203.MOI.ppt#-1,7,Slide 7" TargetMode="External"/><Relationship Id="rId5" Type="http://schemas.openxmlformats.org/officeDocument/2006/relationships/image" Target="../media/image19.jpeg"/><Relationship Id="rId4" Type="http://schemas.openxmlformats.org/officeDocument/2006/relationships/image" Target="../media/image18.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CHUONG%203.MOI.ppt#-1,83,2. Giai &#273;o&#7841;n t&#7915; 1965 -1975"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8.jpeg"/><Relationship Id="rId4" Type="http://schemas.openxmlformats.org/officeDocument/2006/relationships/image" Target="../media/image127.jpeg"/></Relationships>
</file>

<file path=ppt/slides/_rels/slide128.xml.rels><?xml version="1.0" encoding="UTF-8" standalone="yes"?>
<Relationships xmlns="http://schemas.openxmlformats.org/package/2006/relationships"><Relationship Id="rId2" Type="http://schemas.openxmlformats.org/officeDocument/2006/relationships/hyperlink" Target="thang%20o%20mN.ppt"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1.xml.rels><?xml version="1.0" encoding="UTF-8" standalone="yes"?>
<Relationships xmlns="http://schemas.openxmlformats.org/package/2006/relationships"><Relationship Id="rId3" Type="http://schemas.openxmlformats.org/officeDocument/2006/relationships/hyperlink" Target="CHUONG%203.MOI.ppt#-1,90,Slide 9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32.xml.rels><?xml version="1.0" encoding="UTF-8" standalone="yes"?>
<Relationships xmlns="http://schemas.openxmlformats.org/package/2006/relationships"><Relationship Id="rId3" Type="http://schemas.openxmlformats.org/officeDocument/2006/relationships/hyperlink" Target="CHUONG%203.MOI.ppt#-1,90,Slide 9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1.jpeg"/><Relationship Id="rId4" Type="http://schemas.openxmlformats.org/officeDocument/2006/relationships/image" Target="../media/image130.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jpeg"/><Relationship Id="rId7" Type="http://schemas.openxmlformats.org/officeDocument/2006/relationships/image" Target="../media/image136.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hyperlink" Target="CHUONG%203.MOI.ppt#-1,90,Slide 90"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1.jpeg"/><Relationship Id="rId4" Type="http://schemas.openxmlformats.org/officeDocument/2006/relationships/image" Target="../media/image140.jpeg"/></Relationships>
</file>

<file path=ppt/slides/_rels/slide1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3.jpeg"/></Relationships>
</file>

<file path=ppt/slides/_rels/slide14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146.png"/></Relationships>
</file>

<file path=ppt/slides/_rels/slide144.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image" Target="../media/image149.jpeg"/><Relationship Id="rId7" Type="http://schemas.openxmlformats.org/officeDocument/2006/relationships/diagramData" Target="../diagrams/data1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1.jpeg"/><Relationship Id="rId11" Type="http://schemas.microsoft.com/office/2007/relationships/diagramDrawing" Target="../diagrams/drawing19.xml"/><Relationship Id="rId5" Type="http://schemas.openxmlformats.org/officeDocument/2006/relationships/image" Target="../media/image150.jpeg"/><Relationship Id="rId10" Type="http://schemas.openxmlformats.org/officeDocument/2006/relationships/diagramColors" Target="../diagrams/colors19.xml"/><Relationship Id="rId4" Type="http://schemas.openxmlformats.org/officeDocument/2006/relationships/image" Target="../media/image146.png"/><Relationship Id="rId9" Type="http://schemas.openxmlformats.org/officeDocument/2006/relationships/diagramQuickStyle" Target="../diagrams/quickStyle19.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GIAO%20AN%20MON%20LSD/giao%20an%20powerpoit/PHIM/D&#211;N%20QU&#194;N%20TUONG%20VAO%20HA%20N&#7896;I.wmv" TargetMode="External"/><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hyperlink" Target="../../PHIM/D&#211;N%20QU&#194;N%20TUONG%20VAO%20HA%20N&#7896;I.wm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slide" Target="slide13.xml"/><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thuy%20loi.doc" TargetMode="External"/><Relationship Id="rId2" Type="http://schemas.openxmlformats.org/officeDocument/2006/relationships/hyperlink" Target="thuyloi.jp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62.jpeg"/><Relationship Id="rId7" Type="http://schemas.openxmlformats.org/officeDocument/2006/relationships/diagramQuickStyle" Target="../diagrams/quickStyle6.xm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64.png"/><Relationship Id="rId4" Type="http://schemas.openxmlformats.org/officeDocument/2006/relationships/image" Target="../media/image63.jpeg"/><Relationship Id="rId9" Type="http://schemas.microsoft.com/office/2007/relationships/diagramDrawing" Target="../diagrams/drawing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PHIM/CHIEN%20THANG%20DIEN%20BIEN%20PHU.wmv" TargetMode="External"/><Relationship Id="rId1" Type="http://schemas.openxmlformats.org/officeDocument/2006/relationships/slideLayout" Target="../slideLayouts/slideLayout21.xml"/><Relationship Id="rId4" Type="http://schemas.openxmlformats.org/officeDocument/2006/relationships/hyperlink" Target="../../PHIM/dbcDien%20bien%20phu.ex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hyperlink" Target="../../../THEO%20DE%20TAI/phim%20tu%20lieu/tu%20lieu%20lich%20su.sv/ACH%20THONG%20TRI%20CUA%20MY%20-%20DIEM%20O%20MIEN%20NAM%20VIET%20NAM.wmv" TargetMode="External"/><Relationship Id="rId5" Type="http://schemas.openxmlformats.org/officeDocument/2006/relationships/image" Target="../media/image78.jpeg"/><Relationship Id="rId4" Type="http://schemas.openxmlformats.org/officeDocument/2006/relationships/image" Target="../media/image77.jpeg"/></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phim%20tu%20lieu/PHIM/SUA%20CHUA%20SAI%20LAM%20SAU%20CCRD.wmv" TargetMode="External"/><Relationship Id="rId7" Type="http://schemas.openxmlformats.org/officeDocument/2006/relationships/hyperlink" Target="../../phim%20tu%20lieu/PHIM/NGHI%20QUYET%20TRUNG%20UONG%2015.wm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PHIM/NGHI%20QUYET%20TRUNG%20UONG%2015.wmv" TargetMode="External"/><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jpe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94.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95.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Times New Roman" panose="02020603050405020304" pitchFamily="18" charset="0"/>
                <a:ea typeface="Calibri" panose="020F0502020204030204" pitchFamily="34" charset="0"/>
              </a:rPr>
              <a:t>  </a:t>
            </a:r>
            <a:br>
              <a:rPr lang="en-US" b="1" dirty="0" smtClean="0">
                <a:solidFill>
                  <a:srgbClr val="FF0000"/>
                </a:solidFill>
                <a:latin typeface="Times New Roman" panose="02020603050405020304" pitchFamily="18" charset="0"/>
                <a:ea typeface="Calibri" panose="020F0502020204030204" pitchFamily="34" charset="0"/>
              </a:rPr>
            </a:br>
            <a:r>
              <a:rPr lang="en-US" b="1" dirty="0" smtClean="0">
                <a:solidFill>
                  <a:srgbClr val="FF0000"/>
                </a:solidFill>
                <a:latin typeface="Times New Roman" panose="02020603050405020304" pitchFamily="18" charset="0"/>
                <a:ea typeface="Calibri" panose="020F0502020204030204" pitchFamily="34" charset="0"/>
              </a:rPr>
              <a:t>CHƯƠNG 2</a:t>
            </a:r>
            <a:endParaRPr lang="en-US" dirty="0"/>
          </a:p>
        </p:txBody>
      </p:sp>
      <p:sp>
        <p:nvSpPr>
          <p:cNvPr id="3" name="Content Placeholder 2"/>
          <p:cNvSpPr>
            <a:spLocks noGrp="1"/>
          </p:cNvSpPr>
          <p:nvPr>
            <p:ph idx="1"/>
          </p:nvPr>
        </p:nvSpPr>
        <p:spPr>
          <a:xfrm>
            <a:off x="1185986" y="2367171"/>
            <a:ext cx="6798736" cy="3444997"/>
          </a:xfrm>
        </p:spPr>
        <p:txBody>
          <a:bodyPr/>
          <a:lstStyle/>
          <a:p>
            <a:endParaRPr lang="en-US" dirty="0"/>
          </a:p>
        </p:txBody>
      </p:sp>
      <p:sp>
        <p:nvSpPr>
          <p:cNvPr id="4" name="Rectangle 3"/>
          <p:cNvSpPr/>
          <p:nvPr/>
        </p:nvSpPr>
        <p:spPr>
          <a:xfrm>
            <a:off x="1115616" y="2367171"/>
            <a:ext cx="6840760" cy="2308324"/>
          </a:xfrm>
          <a:prstGeom prst="rect">
            <a:avLst/>
          </a:prstGeom>
        </p:spPr>
        <p:txBody>
          <a:bodyPr wrap="square">
            <a:spAutoFit/>
          </a:bodyPr>
          <a:lstStyle/>
          <a:p>
            <a:pPr algn="ctr">
              <a:lnSpc>
                <a:spcPct val="120000"/>
              </a:lnSpc>
              <a:spcBef>
                <a:spcPts val="600"/>
              </a:spcBef>
              <a:spcAft>
                <a:spcPts val="600"/>
              </a:spcAft>
            </a:pPr>
            <a:r>
              <a:rPr lang="en-US" sz="2400" b="1" dirty="0">
                <a:solidFill>
                  <a:srgbClr val="FF0000"/>
                </a:solidFill>
                <a:latin typeface="Times New Roman" panose="02020603050405020304" pitchFamily="18" charset="0"/>
                <a:ea typeface="Calibri" panose="020F0502020204030204" pitchFamily="34" charset="0"/>
              </a:rPr>
              <a:t/>
            </a:r>
            <a:br>
              <a:rPr lang="en-US" sz="2400" b="1" dirty="0">
                <a:solidFill>
                  <a:srgbClr val="FF0000"/>
                </a:solidFill>
                <a:latin typeface="Times New Roman" panose="02020603050405020304" pitchFamily="18" charset="0"/>
                <a:ea typeface="Calibri" panose="020F0502020204030204" pitchFamily="34" charset="0"/>
              </a:rPr>
            </a:br>
            <a:r>
              <a:rPr lang="en-US" sz="2400" b="1" dirty="0">
                <a:solidFill>
                  <a:srgbClr val="FF0000"/>
                </a:solidFill>
                <a:latin typeface="Times New Roman" panose="02020603050405020304" pitchFamily="18" charset="0"/>
                <a:ea typeface="Calibri" panose="020F0502020204030204" pitchFamily="34" charset="0"/>
              </a:rPr>
              <a:t>ĐẢNG LÃNH ĐẠO HAI CUỘC KHÁNG CHIẾN,</a:t>
            </a:r>
            <a:br>
              <a:rPr lang="en-US" sz="2400" b="1" dirty="0">
                <a:solidFill>
                  <a:srgbClr val="FF0000"/>
                </a:solidFill>
                <a:latin typeface="Times New Roman" panose="02020603050405020304" pitchFamily="18" charset="0"/>
                <a:ea typeface="Calibri" panose="020F0502020204030204" pitchFamily="34" charset="0"/>
              </a:rPr>
            </a:br>
            <a:r>
              <a:rPr lang="en-US" sz="2400" b="1" dirty="0">
                <a:solidFill>
                  <a:srgbClr val="FF0000"/>
                </a:solidFill>
                <a:latin typeface="Times New Roman" panose="02020603050405020304" pitchFamily="18" charset="0"/>
                <a:ea typeface="Calibri" panose="020F0502020204030204" pitchFamily="34" charset="0"/>
              </a:rPr>
              <a:t> HOÀN THÀNH GIẢI PHÓNG DÂN TỘC, THỐNG NHẤT ĐẤT NƯỚC </a:t>
            </a:r>
            <a:br>
              <a:rPr lang="en-US" sz="2400" b="1" dirty="0">
                <a:solidFill>
                  <a:srgbClr val="FF0000"/>
                </a:solidFill>
                <a:latin typeface="Times New Roman" panose="02020603050405020304" pitchFamily="18" charset="0"/>
                <a:ea typeface="Calibri" panose="020F0502020204030204" pitchFamily="34" charset="0"/>
              </a:rPr>
            </a:br>
            <a:r>
              <a:rPr lang="en-US" sz="2400" b="1" dirty="0">
                <a:solidFill>
                  <a:srgbClr val="FF0000"/>
                </a:solidFill>
                <a:latin typeface="Times New Roman" panose="02020603050405020304" pitchFamily="18" charset="0"/>
                <a:ea typeface="Calibri" panose="020F0502020204030204" pitchFamily="34" charset="0"/>
              </a:rPr>
              <a:t>(1945 - 1975) </a:t>
            </a:r>
            <a:endParaRPr lang="en-US" sz="2400" b="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628845580"/>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36512" y="0"/>
            <a:ext cx="9180512" cy="4893647"/>
          </a:xfrm>
          <a:prstGeom prst="rect">
            <a:avLst/>
          </a:prstGeom>
          <a:noFill/>
        </p:spPr>
        <p:txBody>
          <a:bodyPr wrap="square" rtlCol="0">
            <a:spAutoFit/>
          </a:bodyPr>
          <a:lstStyle/>
          <a:p>
            <a:pPr algn="ctr"/>
            <a:r>
              <a:rPr lang="en-US" sz="4800" b="1" dirty="0" err="1" smtClean="0">
                <a:solidFill>
                  <a:srgbClr val="7030A0"/>
                </a:solidFill>
                <a:latin typeface="Times New Roman" pitchFamily="18" charset="0"/>
                <a:cs typeface="Times New Roman" pitchFamily="18" charset="0"/>
              </a:rPr>
              <a:t>Ngoại</a:t>
            </a:r>
            <a:r>
              <a:rPr lang="en-US" sz="4800" b="1" dirty="0" smtClean="0">
                <a:solidFill>
                  <a:srgbClr val="7030A0"/>
                </a:solidFill>
                <a:latin typeface="Times New Roman" pitchFamily="18" charset="0"/>
                <a:cs typeface="Times New Roman" pitchFamily="18" charset="0"/>
              </a:rPr>
              <a:t> </a:t>
            </a:r>
            <a:r>
              <a:rPr lang="en-US" sz="4800" b="1" dirty="0" err="1" smtClean="0">
                <a:solidFill>
                  <a:srgbClr val="7030A0"/>
                </a:solidFill>
                <a:latin typeface="Times New Roman" pitchFamily="18" charset="0"/>
                <a:cs typeface="Times New Roman" pitchFamily="18" charset="0"/>
              </a:rPr>
              <a:t>giao</a:t>
            </a:r>
            <a:endParaRPr lang="en-US" sz="4800" dirty="0" smtClean="0">
              <a:solidFill>
                <a:srgbClr val="7030A0"/>
              </a:solidFill>
              <a:latin typeface="Times New Roman" pitchFamily="18" charset="0"/>
              <a:cs typeface="Times New Roman" pitchFamily="18" charset="0"/>
            </a:endParaRPr>
          </a:p>
          <a:p>
            <a:pPr algn="just"/>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Chưa</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nước</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nào</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đặt</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quan</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hệ</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ngoại</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giao</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với</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nước</a:t>
            </a:r>
            <a:r>
              <a:rPr lang="en-US" sz="4400" dirty="0" smtClean="0">
                <a:solidFill>
                  <a:srgbClr val="7030A0"/>
                </a:solidFill>
                <a:latin typeface="Times New Roman" pitchFamily="18" charset="0"/>
                <a:cs typeface="Times New Roman" pitchFamily="18" charset="0"/>
              </a:rPr>
              <a:t> ta. </a:t>
            </a:r>
            <a:r>
              <a:rPr lang="en-US" sz="4400" dirty="0" err="1" smtClean="0">
                <a:solidFill>
                  <a:srgbClr val="7030A0"/>
                </a:solidFill>
                <a:latin typeface="Times New Roman" pitchFamily="18" charset="0"/>
                <a:cs typeface="Times New Roman" pitchFamily="18" charset="0"/>
              </a:rPr>
              <a:t>Đất</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nước</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đang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trong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tình</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trạng</a:t>
            </a:r>
            <a:r>
              <a:rPr lang="en-US" sz="4400" dirty="0" smtClean="0">
                <a:solidFill>
                  <a:srgbClr val="7030A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bị</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cô</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lập</a:t>
            </a:r>
            <a:r>
              <a:rPr lang="en-US" sz="4400" dirty="0" smtClean="0">
                <a:solidFill>
                  <a:srgbClr val="7030A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bạn</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bè</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thì</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không</a:t>
            </a:r>
            <a:r>
              <a:rPr lang="en-US" sz="4400" b="1" dirty="0" smtClean="0">
                <a:solidFill>
                  <a:srgbClr val="FF0000"/>
                </a:solidFill>
                <a:latin typeface="Times New Roman" pitchFamily="18" charset="0"/>
                <a:cs typeface="Times New Roman" pitchFamily="18" charset="0"/>
              </a:rPr>
              <a:t> </a:t>
            </a:r>
            <a:r>
              <a:rPr lang="en-US" sz="4400" b="1" dirty="0" err="1" smtClean="0">
                <a:solidFill>
                  <a:srgbClr val="FF0000"/>
                </a:solidFill>
                <a:latin typeface="Times New Roman" pitchFamily="18" charset="0"/>
                <a:cs typeface="Times New Roman" pitchFamily="18" charset="0"/>
              </a:rPr>
              <a:t>có</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nhưng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kẻ</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thù</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thì</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đang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sẵn</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sàng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tấn</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công</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ta</a:t>
            </a:r>
            <a:r>
              <a:rPr lang="en-US" sz="4400" dirty="0" smtClean="0">
                <a:solidFill>
                  <a:srgbClr val="7030A0"/>
                </a:solidFill>
                <a:latin typeface="Times New Roman" pitchFamily="18" charset="0"/>
                <a:cs typeface="Times New Roman" pitchFamily="18" charset="0"/>
              </a:rPr>
              <a:t>.</a:t>
            </a:r>
          </a:p>
          <a:p>
            <a:endParaRPr lang="en-US" sz="4400" dirty="0"/>
          </a:p>
        </p:txBody>
      </p:sp>
    </p:spTree>
    <p:extLst>
      <p:ext uri="{BB962C8B-B14F-4D97-AF65-F5344CB8AC3E}">
        <p14:creationId xmlns:p14="http://schemas.microsoft.com/office/powerpoint/2010/main" val="175170560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20689"/>
            <a:ext cx="8280920" cy="1598516"/>
          </a:xfrm>
        </p:spPr>
        <p:txBody>
          <a:bodyPr>
            <a:noAutofit/>
          </a:bodyPr>
          <a:lstStyle/>
          <a:p>
            <a:pPr algn="just"/>
            <a:r>
              <a:rPr lang="en-US" sz="2800" b="1" dirty="0" smtClean="0">
                <a:solidFill>
                  <a:srgbClr val="00B050"/>
                </a:solidFill>
                <a:latin typeface="Times New Roman" pitchFamily="18" charset="0"/>
                <a:cs typeface="Times New Roman" pitchFamily="18" charset="0"/>
              </a:rPr>
              <a:t>     </a:t>
            </a:r>
            <a:endParaRPr lang="en-US" sz="2800" b="1" dirty="0">
              <a:solidFill>
                <a:srgbClr val="00B050"/>
              </a:solidFill>
            </a:endParaRPr>
          </a:p>
        </p:txBody>
      </p:sp>
      <p:sp>
        <p:nvSpPr>
          <p:cNvPr id="2" name="Content Placeholder 1"/>
          <p:cNvSpPr>
            <a:spLocks noGrp="1"/>
          </p:cNvSpPr>
          <p:nvPr>
            <p:ph idx="1"/>
          </p:nvPr>
        </p:nvSpPr>
        <p:spPr>
          <a:xfrm>
            <a:off x="683568" y="2490135"/>
            <a:ext cx="7704856" cy="3444997"/>
          </a:xfrm>
        </p:spPr>
        <p:txBody>
          <a:bodyPr/>
          <a:lstStyle/>
          <a:p>
            <a:pPr marL="0" indent="0" algn="just">
              <a:buNone/>
            </a:pPr>
            <a:r>
              <a:rPr lang="en-US" b="1" dirty="0" smtClean="0">
                <a:solidFill>
                  <a:srgbClr val="00B050"/>
                </a:solidFill>
                <a:latin typeface="Times New Roman" pitchFamily="18" charset="0"/>
                <a:cs typeface="Times New Roman" pitchFamily="18" charset="0"/>
              </a:rPr>
              <a:t>	</a:t>
            </a:r>
            <a:r>
              <a:rPr lang="en-US" sz="3600" b="1" dirty="0" err="1" smtClean="0">
                <a:solidFill>
                  <a:srgbClr val="00B050"/>
                </a:solidFill>
                <a:latin typeface="Times New Roman" panose="02020603050405020304" pitchFamily="18" charset="0"/>
                <a:cs typeface="Times New Roman" pitchFamily="18" charset="0"/>
              </a:rPr>
              <a:t>Phong</a:t>
            </a:r>
            <a:r>
              <a:rPr lang="en-US" sz="3600" b="1" dirty="0" smtClean="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trào</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Đồng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khởi</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của</a:t>
            </a:r>
            <a:r>
              <a:rPr lang="en-US" sz="3600" b="1" dirty="0">
                <a:solidFill>
                  <a:srgbClr val="00B050"/>
                </a:solidFill>
                <a:latin typeface="Times New Roman" pitchFamily="18" charset="0"/>
                <a:cs typeface="Times New Roman" pitchFamily="18" charset="0"/>
              </a:rPr>
              <a:t> ta </a:t>
            </a:r>
            <a:r>
              <a:rPr lang="en-US" sz="3600" b="1" dirty="0" err="1">
                <a:solidFill>
                  <a:srgbClr val="00B050"/>
                </a:solidFill>
                <a:latin typeface="Times New Roman" pitchFamily="18" charset="0"/>
                <a:cs typeface="Times New Roman" pitchFamily="18" charset="0"/>
              </a:rPr>
              <a:t>đã</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chấm</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dứt</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chiến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tranh</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điển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hình</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của</a:t>
            </a:r>
            <a:r>
              <a:rPr lang="en-US" sz="3600" b="1" dirty="0">
                <a:solidFill>
                  <a:srgbClr val="00B050"/>
                </a:solidFill>
                <a:latin typeface="Times New Roman" pitchFamily="18" charset="0"/>
                <a:cs typeface="Times New Roman" pitchFamily="18" charset="0"/>
              </a:rPr>
              <a:t> CNTD </a:t>
            </a:r>
            <a:r>
              <a:rPr lang="en-US" sz="3600" b="1" dirty="0" err="1">
                <a:solidFill>
                  <a:srgbClr val="00B050"/>
                </a:solidFill>
                <a:latin typeface="Times New Roman" pitchFamily="18" charset="0"/>
                <a:cs typeface="Times New Roman" pitchFamily="18" charset="0"/>
              </a:rPr>
              <a:t>mới</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của</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Mỹ</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buộc</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Mỹ</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phải</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chuyển</a:t>
            </a:r>
            <a:r>
              <a:rPr lang="en-US" sz="3600" b="1" dirty="0">
                <a:solidFill>
                  <a:srgbClr val="00B050"/>
                </a:solidFill>
                <a:latin typeface="Times New Roman" pitchFamily="18" charset="0"/>
                <a:cs typeface="Times New Roman" pitchFamily="18" charset="0"/>
              </a:rPr>
              <a:t> sang </a:t>
            </a:r>
            <a:r>
              <a:rPr lang="en-US" sz="3600" b="1" dirty="0" err="1">
                <a:solidFill>
                  <a:srgbClr val="00B050"/>
                </a:solidFill>
                <a:latin typeface="Times New Roman" pitchFamily="18" charset="0"/>
                <a:cs typeface="Times New Roman" pitchFamily="18" charset="0"/>
              </a:rPr>
              <a:t>chiến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tranh</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đặc</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biệt</a:t>
            </a:r>
            <a:r>
              <a:rPr lang="en-US" sz="3600" b="1" dirty="0">
                <a:solidFill>
                  <a:srgbClr val="00B050"/>
                </a:solidFill>
                <a:latin typeface="Times New Roman" pitchFamily="18" charset="0"/>
                <a:cs typeface="Times New Roman" pitchFamily="18" charset="0"/>
              </a:rPr>
              <a:t>.</a:t>
            </a:r>
            <a:br>
              <a:rPr lang="en-US" sz="3600" b="1" dirty="0">
                <a:solidFill>
                  <a:srgbClr val="00B050"/>
                </a:solidFill>
                <a:latin typeface="Times New Roman" pitchFamily="18" charset="0"/>
                <a:cs typeface="Times New Roman"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128345"/>
      </p:ext>
    </p:extLst>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idx="1"/>
          </p:nvPr>
        </p:nvSpPr>
        <p:spPr>
          <a:xfrm>
            <a:off x="755576" y="1844825"/>
            <a:ext cx="7776863" cy="4090308"/>
          </a:xfrm>
          <a:solidFill>
            <a:schemeClr val="accent3"/>
          </a:solidFill>
        </p:spPr>
        <p:txBody>
          <a:bodyPr>
            <a:normAutofit fontScale="97500"/>
          </a:bodyPr>
          <a:lstStyle/>
          <a:p>
            <a:pPr algn="just">
              <a:buFont typeface="Wingdings" panose="05000000000000000000" pitchFamily="2" charset="2"/>
              <a:buChar char="Ø"/>
            </a:pPr>
            <a:r>
              <a:rPr lang="en-US" dirty="0">
                <a:latin typeface="Times New Roman" pitchFamily="18" charset="0"/>
                <a:cs typeface="Times New Roman" pitchFamily="18" charset="0"/>
              </a:rPr>
              <a:t>	</a:t>
            </a:r>
            <a:r>
              <a:rPr lang="en-US" sz="3700" dirty="0" err="1" smtClean="0">
                <a:solidFill>
                  <a:schemeClr val="bg1"/>
                </a:solidFill>
                <a:latin typeface="Times New Roman" pitchFamily="18" charset="0"/>
                <a:cs typeface="Times New Roman" pitchFamily="18" charset="0"/>
              </a:rPr>
              <a:t>Chiến</a:t>
            </a:r>
            <a:r>
              <a:rPr lang="en-US" sz="3700" dirty="0" smtClean="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lược</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chiến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tranh</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đặc</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biệt</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gồm</a:t>
            </a:r>
            <a:r>
              <a:rPr lang="en-US" sz="3700" dirty="0">
                <a:solidFill>
                  <a:schemeClr val="bg1"/>
                </a:solidFill>
                <a:latin typeface="Times New Roman" pitchFamily="18" charset="0"/>
                <a:cs typeface="Times New Roman" pitchFamily="18" charset="0"/>
              </a:rPr>
              <a:t> 2 </a:t>
            </a:r>
            <a:r>
              <a:rPr lang="en-US" sz="3700" dirty="0" err="1">
                <a:solidFill>
                  <a:schemeClr val="bg1"/>
                </a:solidFill>
                <a:latin typeface="Times New Roman" pitchFamily="18" charset="0"/>
                <a:cs typeface="Times New Roman" pitchFamily="18" charset="0"/>
              </a:rPr>
              <a:t>thủ</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đoạn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Tăng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cường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lực</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lượng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ngụy</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quân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ngụy</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quyền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và</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khả</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năng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cơ</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động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bằng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vũ</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khí</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Mỹ</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và</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cố</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vấn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Mỹ</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củng</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cố</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ấp</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chiến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lược</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nhằm</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tách</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dần</a:t>
            </a:r>
            <a:r>
              <a:rPr lang="en-US" sz="3700" dirty="0">
                <a:solidFill>
                  <a:schemeClr val="bg1"/>
                </a:solidFill>
                <a:latin typeface="Times New Roman" pitchFamily="18" charset="0"/>
                <a:cs typeface="Times New Roman" pitchFamily="18" charset="0"/>
              </a:rPr>
              <a:t> LLCM </a:t>
            </a:r>
            <a:r>
              <a:rPr lang="en-US" sz="3700" dirty="0" err="1">
                <a:solidFill>
                  <a:schemeClr val="bg1"/>
                </a:solidFill>
                <a:latin typeface="Times New Roman" pitchFamily="18" charset="0"/>
                <a:cs typeface="Times New Roman" pitchFamily="18" charset="0"/>
              </a:rPr>
              <a:t>ra</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khỏi</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nhân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dân</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tát</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nước</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bắt</a:t>
            </a:r>
            <a:r>
              <a:rPr lang="en-US" sz="3700" dirty="0">
                <a:solidFill>
                  <a:schemeClr val="bg1"/>
                </a:solidFill>
                <a:latin typeface="Times New Roman" pitchFamily="18" charset="0"/>
                <a:cs typeface="Times New Roman" pitchFamily="18" charset="0"/>
              </a:rPr>
              <a:t> </a:t>
            </a:r>
            <a:r>
              <a:rPr lang="en-US" sz="3700" dirty="0" err="1">
                <a:solidFill>
                  <a:schemeClr val="bg1"/>
                </a:solidFill>
                <a:latin typeface="Times New Roman" pitchFamily="18" charset="0"/>
                <a:cs typeface="Times New Roman" pitchFamily="18" charset="0"/>
              </a:rPr>
              <a:t>cá</a:t>
            </a:r>
            <a:r>
              <a:rPr lang="en-US" sz="3700" dirty="0" smtClean="0">
                <a:solidFill>
                  <a:schemeClr val="bg1"/>
                </a:solidFill>
                <a:latin typeface="Times New Roman" pitchFamily="18" charset="0"/>
                <a:cs typeface="Times New Roman" pitchFamily="18" charset="0"/>
              </a:rPr>
              <a:t>”.</a:t>
            </a:r>
            <a:r>
              <a:rPr lang="en-US" sz="3700" dirty="0">
                <a:solidFill>
                  <a:schemeClr val="bg1"/>
                </a:solidFill>
                <a:latin typeface="Times New Roman" pitchFamily="18" charset="0"/>
                <a:cs typeface="Times New Roman" pitchFamily="18" charset="0"/>
              </a:rPr>
              <a:t/>
            </a:r>
            <a:br>
              <a:rPr lang="en-US" sz="3700" dirty="0">
                <a:solidFill>
                  <a:schemeClr val="bg1"/>
                </a:solidFill>
                <a:latin typeface="Times New Roman" pitchFamily="18" charset="0"/>
                <a:cs typeface="Times New Roman" pitchFamily="18" charset="0"/>
              </a:rPr>
            </a:br>
            <a:endParaRPr lang="en-US" sz="3700" dirty="0">
              <a:solidFill>
                <a:schemeClr val="bg1"/>
              </a:solidFill>
            </a:endParaRPr>
          </a:p>
        </p:txBody>
      </p:sp>
    </p:spTree>
    <p:extLst>
      <p:ext uri="{BB962C8B-B14F-4D97-AF65-F5344CB8AC3E}">
        <p14:creationId xmlns:p14="http://schemas.microsoft.com/office/powerpoint/2010/main" val="3713500997"/>
      </p:ext>
    </p:extLst>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11560" y="2490135"/>
            <a:ext cx="7920880" cy="3444997"/>
          </a:xfrm>
        </p:spPr>
        <p:style>
          <a:lnRef idx="3">
            <a:schemeClr val="lt1"/>
          </a:lnRef>
          <a:fillRef idx="1">
            <a:schemeClr val="accent3"/>
          </a:fillRef>
          <a:effectRef idx="1">
            <a:schemeClr val="accent3"/>
          </a:effectRef>
          <a:fontRef idx="minor">
            <a:schemeClr val="lt1"/>
          </a:fontRef>
        </p:style>
        <p:txBody>
          <a:bodyPr>
            <a:normAutofit lnSpcReduction="10000"/>
          </a:bodyPr>
          <a:lstStyle/>
          <a:p>
            <a:pPr algn="just">
              <a:buFont typeface="Wingdings" pitchFamily="2" charset="2"/>
              <a:buChar char="Ø"/>
            </a:pPr>
            <a:endParaRPr lang="en-US" sz="2800" dirty="0" smtClean="0">
              <a:latin typeface="Times New Roman" pitchFamily="18" charset="0"/>
              <a:cs typeface="Times New Roman" pitchFamily="18" charset="0"/>
            </a:endParaRPr>
          </a:p>
          <a:p>
            <a:pPr algn="just">
              <a:buFont typeface="Wingdings" pitchFamily="2" charset="2"/>
              <a:buChar char="Ø"/>
            </a:pPr>
            <a:r>
              <a:rPr lang="en-US" sz="3600" dirty="0" err="1" smtClean="0">
                <a:latin typeface="Times New Roman" pitchFamily="18" charset="0"/>
                <a:cs typeface="Times New Roman" pitchFamily="18" charset="0"/>
              </a:rPr>
              <a:t>Chủ</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trương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của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Đảng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giữ</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vững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chiến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lược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tiến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công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đấu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tranh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vũ</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trang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chính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trị</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tiến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công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cả</a:t>
            </a:r>
            <a:r>
              <a:rPr lang="en-US" sz="3600" dirty="0" smtClean="0">
                <a:latin typeface="Times New Roman" pitchFamily="18" charset="0"/>
                <a:cs typeface="Times New Roman" pitchFamily="18" charset="0"/>
              </a:rPr>
              <a:t> 3 </a:t>
            </a:r>
            <a:r>
              <a:rPr lang="en-US" sz="3600" dirty="0" err="1" smtClean="0">
                <a:latin typeface="Times New Roman" pitchFamily="18" charset="0"/>
                <a:cs typeface="Times New Roman" pitchFamily="18" charset="0"/>
              </a:rPr>
              <a:t>vùng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chiến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lược</a:t>
            </a:r>
            <a:r>
              <a:rPr lang="en-US" sz="3600" dirty="0" smtClean="0">
                <a:latin typeface="Times New Roman" pitchFamily="18" charset="0"/>
                <a:cs typeface="Times New Roman" pitchFamily="18" charset="0"/>
              </a:rPr>
              <a:t> (ĐT,NT-ĐB, RN)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3 </a:t>
            </a:r>
            <a:r>
              <a:rPr lang="en-US" sz="3600" dirty="0" err="1" smtClean="0">
                <a:latin typeface="Times New Roman" pitchFamily="18" charset="0"/>
                <a:cs typeface="Times New Roman" pitchFamily="18" charset="0"/>
              </a:rPr>
              <a:t>mũi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giáp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công</a:t>
            </a:r>
            <a:r>
              <a:rPr lang="en-US" sz="3600" dirty="0" smtClean="0">
                <a:latin typeface="Times New Roman" pitchFamily="18" charset="0"/>
                <a:cs typeface="Times New Roman" pitchFamily="18" charset="0"/>
              </a:rPr>
              <a:t> (QS, CT, BV).</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320519493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box(i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410" name="Picture 14" descr="6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0600"/>
            <a:ext cx="586105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15" descr="6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457200"/>
            <a:ext cx="64770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7"/>
          <p:cNvSpPr>
            <a:spLocks noChangeArrowheads="1"/>
          </p:cNvSpPr>
          <p:nvPr/>
        </p:nvSpPr>
        <p:spPr bwMode="gray">
          <a:xfrm>
            <a:off x="5867400" y="4648200"/>
            <a:ext cx="3276600" cy="1828800"/>
          </a:xfrm>
          <a:prstGeom prst="roundRect">
            <a:avLst>
              <a:gd name="adj" fmla="val 0"/>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a:solidFill>
                  <a:srgbClr val="C00000"/>
                </a:solidFill>
                <a:latin typeface=".VnVogue" panose="020B7200000000000000" pitchFamily="34" charset="0"/>
                <a:cs typeface="Arial" panose="020B0604020202020204" pitchFamily="34" charset="0"/>
              </a:rPr>
              <a:t>Chiến tranh đặc biệt (1961 – 1965)</a:t>
            </a:r>
          </a:p>
          <a:p>
            <a:pPr algn="ctr" eaLnBrk="0" hangingPunct="0"/>
            <a:r>
              <a:rPr lang="en-US" sz="2000" b="1">
                <a:solidFill>
                  <a:srgbClr val="000000"/>
                </a:solidFill>
                <a:latin typeface=".VnVogue" panose="020B7200000000000000" pitchFamily="34" charset="0"/>
                <a:cs typeface="Arial" panose="020B0604020202020204" pitchFamily="34" charset="0"/>
              </a:rPr>
              <a:t>Lập ấp chiến lược nhằm:</a:t>
            </a:r>
          </a:p>
          <a:p>
            <a:pPr algn="ctr" eaLnBrk="0" hangingPunct="0"/>
            <a:r>
              <a:rPr lang="en-US" sz="2000" b="1">
                <a:solidFill>
                  <a:srgbClr val="000000"/>
                </a:solidFill>
                <a:latin typeface=".VnVogue" panose="020B7200000000000000" pitchFamily="34" charset="0"/>
                <a:cs typeface="Arial" panose="020B0604020202020204" pitchFamily="34" charset="0"/>
              </a:rPr>
              <a:t> </a:t>
            </a:r>
            <a:r>
              <a:rPr lang="en-US" sz="2000" b="1">
                <a:solidFill>
                  <a:srgbClr val="000000"/>
                </a:solidFill>
                <a:latin typeface="Times New Roman" panose="02020603050405020304" pitchFamily="18" charset="0"/>
                <a:cs typeface="Arial" panose="020B0604020202020204" pitchFamily="34" charset="0"/>
              </a:rPr>
              <a:t>“tát nước, bắt cá”</a:t>
            </a:r>
          </a:p>
        </p:txBody>
      </p:sp>
      <p:sp>
        <p:nvSpPr>
          <p:cNvPr id="401413" name="Rectangle 5"/>
          <p:cNvSpPr>
            <a:spLocks noChangeArrowheads="1"/>
          </p:cNvSpPr>
          <p:nvPr/>
        </p:nvSpPr>
        <p:spPr bwMode="auto">
          <a:xfrm>
            <a:off x="228600" y="254000"/>
            <a:ext cx="2713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rgbClr val="A50021"/>
              </a:buClr>
              <a:buSzPct val="75000"/>
              <a:buFont typeface="Wingdings" panose="05000000000000000000" pitchFamily="2" charset="2"/>
              <a:buNone/>
            </a:pPr>
            <a:r>
              <a:rPr lang="en-US" sz="2800" b="1">
                <a:solidFill>
                  <a:srgbClr val="FF6600"/>
                </a:solidFill>
              </a:rPr>
              <a:t>+  Về quân sự</a:t>
            </a:r>
            <a:r>
              <a:rPr lang="en-US" sz="2400" b="1">
                <a:solidFill>
                  <a:srgbClr val="000000"/>
                </a:solidFill>
              </a:rPr>
              <a:t>:</a:t>
            </a:r>
            <a:r>
              <a:rPr lang="en-US" sz="2400" b="1"/>
              <a:t> </a:t>
            </a:r>
          </a:p>
        </p:txBody>
      </p:sp>
    </p:spTree>
    <p:extLst>
      <p:ext uri="{BB962C8B-B14F-4D97-AF65-F5344CB8AC3E}">
        <p14:creationId xmlns:p14="http://schemas.microsoft.com/office/powerpoint/2010/main" val="1585905782"/>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left)">
                                      <p:cBhvr>
                                        <p:cTn id="7"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ột phụ nữ Việt Nam bế một em bé trên tay và kéo theo con gái chạy tới nơi trú ẩn sau khi ngôi nhà của họ bị Quân đội Việt Nam Cộng hòa đốt cháy ở gần Tây Ninh, cách Sài Gòn 96km về phía Tây Bắc 7/1963. Ảnh chụp của Horst Faas."/>
          <p:cNvPicPr>
            <a:picLocks noChangeAspect="1" noChangeArrowheads="1"/>
          </p:cNvPicPr>
          <p:nvPr/>
        </p:nvPicPr>
        <p:blipFill>
          <a:blip r:embed="rId2"/>
          <a:srcRect/>
          <a:stretch>
            <a:fillRect/>
          </a:stretch>
        </p:blipFill>
        <p:spPr bwMode="auto">
          <a:xfrm>
            <a:off x="1" y="0"/>
            <a:ext cx="7072330" cy="6858000"/>
          </a:xfrm>
          <a:prstGeom prst="rect">
            <a:avLst/>
          </a:prstGeom>
          <a:noFill/>
        </p:spPr>
      </p:pic>
      <p:sp>
        <p:nvSpPr>
          <p:cNvPr id="3" name="TextBox 2"/>
          <p:cNvSpPr txBox="1"/>
          <p:nvPr/>
        </p:nvSpPr>
        <p:spPr>
          <a:xfrm>
            <a:off x="7429520" y="357166"/>
            <a:ext cx="1500198" cy="6186309"/>
          </a:xfrm>
          <a:prstGeom prst="rect">
            <a:avLst/>
          </a:prstGeom>
          <a:noFill/>
        </p:spPr>
        <p:txBody>
          <a:bodyPr wrap="square" rtlCol="0">
            <a:spAutoFit/>
          </a:bodyPr>
          <a:lstStyle/>
          <a:p>
            <a:r>
              <a:rPr lang="vi-VN" dirty="0" smtClean="0"/>
              <a:t>Một phụ nữ Việt Nam bế một em bé trên tay và kéo theo con gái chạy tới nơi trú ẩn sau khi ngôi nhà của họ bị Quân đội Việt Nam Cộng hòa đốt cháy ở gần Tây Ninh, cách Sài Gòn 96km về phía Tây Bắc 7/1963. Ảnh chụp của Horst Faas.</a:t>
            </a:r>
            <a:endParaRPr lang="en-US" dirty="0"/>
          </a:p>
        </p:txBody>
      </p:sp>
    </p:spTree>
    <p:extLst>
      <p:ext uri="{BB962C8B-B14F-4D97-AF65-F5344CB8AC3E}">
        <p14:creationId xmlns:p14="http://schemas.microsoft.com/office/powerpoint/2010/main" val="2188754218"/>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Một người cha người Việt Nam đau đớn ôm thi thể của con mình trong khi lính biệt kích Việt Nam Cộng hòa nhìn xuống từ xe bọc thép ngày 19/3/1964. Ảnh chụp của Horst Faas."/>
          <p:cNvPicPr>
            <a:picLocks noChangeAspect="1" noChangeArrowheads="1"/>
          </p:cNvPicPr>
          <p:nvPr/>
        </p:nvPicPr>
        <p:blipFill>
          <a:blip r:embed="rId2"/>
          <a:srcRect/>
          <a:stretch>
            <a:fillRect/>
          </a:stretch>
        </p:blipFill>
        <p:spPr bwMode="auto">
          <a:xfrm>
            <a:off x="155575" y="285728"/>
            <a:ext cx="8559829" cy="4714908"/>
          </a:xfrm>
          <a:prstGeom prst="rect">
            <a:avLst/>
          </a:prstGeom>
          <a:noFill/>
        </p:spPr>
      </p:pic>
      <p:sp>
        <p:nvSpPr>
          <p:cNvPr id="3" name="TextBox 2"/>
          <p:cNvSpPr txBox="1"/>
          <p:nvPr/>
        </p:nvSpPr>
        <p:spPr>
          <a:xfrm>
            <a:off x="357158" y="5286388"/>
            <a:ext cx="8143932" cy="923330"/>
          </a:xfrm>
          <a:prstGeom prst="rect">
            <a:avLst/>
          </a:prstGeom>
          <a:noFill/>
        </p:spPr>
        <p:txBody>
          <a:bodyPr wrap="square" rtlCol="0">
            <a:spAutoFit/>
          </a:bodyPr>
          <a:lstStyle/>
          <a:p>
            <a:r>
              <a:rPr lang="vi-VN" dirty="0" smtClean="0"/>
              <a:t>Một người cha người Việt Nam đau đớn ôm thi thể của con mình trong khi lính biệt kích Việt Nam Cộng hòa nhìn xuống từ xe bọc thép ngày 19/3/1964. Ảnh chụp của Horst Faas.</a:t>
            </a:r>
            <a:endParaRPr lang="en-US" dirty="0"/>
          </a:p>
        </p:txBody>
      </p:sp>
    </p:spTree>
    <p:extLst>
      <p:ext uri="{BB962C8B-B14F-4D97-AF65-F5344CB8AC3E}">
        <p14:creationId xmlns:p14="http://schemas.microsoft.com/office/powerpoint/2010/main" val="2864925708"/>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12" descr="tqduc-tu thieu.jpg"/>
          <p:cNvPicPr>
            <a:picLocks noChangeAspect="1"/>
          </p:cNvPicPr>
          <p:nvPr/>
        </p:nvPicPr>
        <p:blipFill>
          <a:blip r:embed="rId2"/>
          <a:srcRect/>
          <a:stretch>
            <a:fillRect/>
          </a:stretch>
        </p:blipFill>
        <p:spPr bwMode="auto">
          <a:xfrm>
            <a:off x="914400" y="3711575"/>
            <a:ext cx="3048000" cy="1957388"/>
          </a:xfrm>
          <a:prstGeom prst="rect">
            <a:avLst/>
          </a:prstGeom>
          <a:ln>
            <a:noFill/>
          </a:ln>
          <a:effectLst>
            <a:outerShdw blurRad="292100" dist="139700" dir="2700000" algn="tl" rotWithShape="0">
              <a:srgbClr val="333333">
                <a:alpha val="65000"/>
              </a:srgbClr>
            </a:outerShdw>
          </a:effectLst>
        </p:spPr>
      </p:pic>
      <p:pic>
        <p:nvPicPr>
          <p:cNvPr id="38919" name="Picture 13" descr="dau tranh chinh tri o tthi va nt mnam.jpg"/>
          <p:cNvPicPr>
            <a:picLocks noChangeAspect="1"/>
          </p:cNvPicPr>
          <p:nvPr/>
        </p:nvPicPr>
        <p:blipFill>
          <a:blip r:embed="rId3"/>
          <a:srcRect/>
          <a:stretch>
            <a:fillRect/>
          </a:stretch>
        </p:blipFill>
        <p:spPr bwMode="auto">
          <a:xfrm>
            <a:off x="4953000" y="609600"/>
            <a:ext cx="3143250" cy="4191000"/>
          </a:xfrm>
          <a:prstGeom prst="rect">
            <a:avLst/>
          </a:prstGeom>
          <a:ln>
            <a:noFill/>
          </a:ln>
          <a:effectLst>
            <a:outerShdw blurRad="292100" dist="139700" dir="2700000" algn="tl" rotWithShape="0">
              <a:srgbClr val="333333">
                <a:alpha val="65000"/>
              </a:srgbClr>
            </a:outerShdw>
          </a:effectLst>
        </p:spPr>
      </p:pic>
      <p:pic>
        <p:nvPicPr>
          <p:cNvPr id="8" name="Picture 7" descr="Ho Dinh Van Sacrificing his Life.jpg"/>
          <p:cNvPicPr>
            <a:picLocks noChangeAspect="1"/>
          </p:cNvPicPr>
          <p:nvPr/>
        </p:nvPicPr>
        <p:blipFill>
          <a:blip r:embed="rId4"/>
          <a:stretch>
            <a:fillRect/>
          </a:stretch>
        </p:blipFill>
        <p:spPr>
          <a:xfrm>
            <a:off x="838200" y="533400"/>
            <a:ext cx="3048000" cy="2009775"/>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bwMode="black">
          <a:xfrm>
            <a:off x="457200" y="5638800"/>
            <a:ext cx="8001000" cy="6397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16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5" action="ppaction://hlinkfile"/>
              </a:rPr>
              <a:t>PHONG TRÀO ĐẤU TRANH Ở CÁC ĐÔ THỊ PHÁT TRIỂN SÔI ĐỘNG, MẠNH MẼ </a:t>
            </a:r>
            <a:endParaRPr lang="en-US" sz="16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 name="Rectangle 20"/>
          <p:cNvSpPr>
            <a:spLocks noChangeArrowheads="1"/>
          </p:cNvSpPr>
          <p:nvPr/>
        </p:nvSpPr>
        <p:spPr bwMode="auto">
          <a:xfrm>
            <a:off x="220663" y="2760663"/>
            <a:ext cx="4503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b="1" i="1">
                <a:solidFill>
                  <a:schemeClr val="tx2"/>
                </a:solidFill>
                <a:effectLst>
                  <a:outerShdw blurRad="38100" dist="38100" dir="2700000" algn="tl">
                    <a:srgbClr val="C0C0C0"/>
                  </a:outerShdw>
                </a:effectLst>
              </a:rPr>
              <a:t>Hòa thượng Thích Quảng Đức tự thiêu </a:t>
            </a:r>
          </a:p>
          <a:p>
            <a:pPr algn="ctr"/>
            <a:r>
              <a:rPr lang="en-US" b="1" i="1">
                <a:solidFill>
                  <a:schemeClr val="tx2"/>
                </a:solidFill>
                <a:effectLst>
                  <a:outerShdw blurRad="38100" dist="38100" dir="2700000" algn="tl">
                    <a:srgbClr val="C0C0C0"/>
                  </a:outerShdw>
                </a:effectLst>
              </a:rPr>
              <a:t>đế phản đối Mỹ– Diệm</a:t>
            </a:r>
            <a:endParaRPr lang="en-US" b="1">
              <a:solidFill>
                <a:schemeClr val="tx2"/>
              </a:solidFill>
              <a:effectLst>
                <a:outerShdw blurRad="38100" dist="38100" dir="2700000" algn="tl">
                  <a:srgbClr val="C0C0C0"/>
                </a:outerShdw>
              </a:effectLst>
            </a:endParaRPr>
          </a:p>
        </p:txBody>
      </p:sp>
      <p:sp>
        <p:nvSpPr>
          <p:cNvPr id="11" name="Rectangle 20"/>
          <p:cNvSpPr>
            <a:spLocks noChangeArrowheads="1"/>
          </p:cNvSpPr>
          <p:nvPr/>
        </p:nvSpPr>
        <p:spPr bwMode="auto">
          <a:xfrm>
            <a:off x="4654550" y="4908550"/>
            <a:ext cx="3359150" cy="701675"/>
          </a:xfrm>
          <a:prstGeom prst="rect">
            <a:avLst/>
          </a:prstGeom>
          <a:noFill/>
          <a:ln w="9525">
            <a:noFill/>
            <a:miter lim="800000"/>
            <a:headEnd/>
            <a:tailEnd/>
          </a:ln>
          <a:effec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i="1">
                <a:effectLst>
                  <a:outerShdw blurRad="38100" dist="38100" dir="2700000" algn="tl">
                    <a:srgbClr val="C0C0C0"/>
                  </a:outerShdw>
                </a:effectLst>
              </a:rPr>
              <a:t>Làn sóng đấu tranh chính </a:t>
            </a:r>
          </a:p>
          <a:p>
            <a:pPr algn="ctr"/>
            <a:r>
              <a:rPr lang="en-US" sz="2000" b="1" i="1">
                <a:effectLst>
                  <a:outerShdw blurRad="38100" dist="38100" dir="2700000" algn="tl">
                    <a:srgbClr val="C0C0C0"/>
                  </a:outerShdw>
                </a:effectLst>
              </a:rPr>
              <a:t>trị ở miền Nam</a:t>
            </a:r>
            <a:endParaRPr lang="en-US" sz="2000" b="1">
              <a:effectLst>
                <a:outerShdw blurRad="38100" dist="38100" dir="2700000" algn="tl">
                  <a:srgbClr val="C0C0C0"/>
                </a:outerShdw>
              </a:effectLst>
            </a:endParaRPr>
          </a:p>
        </p:txBody>
      </p:sp>
    </p:spTree>
    <p:extLst>
      <p:ext uri="{BB962C8B-B14F-4D97-AF65-F5344CB8AC3E}">
        <p14:creationId xmlns:p14="http://schemas.microsoft.com/office/powerpoint/2010/main" val="4018476574"/>
      </p:ext>
    </p:extLst>
  </p:cSld>
  <p:clrMapOvr>
    <a:masterClrMapping/>
  </p:clrMapOvr>
  <p:transition>
    <p:diamon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10;Bức ảnh Nhà sư Thích Quảng Đức tự thiêu trên đường phố Sài Gòn để phản đối sự đàn áp Phật giáo của chính quyền Việt Nam Cộng hòa ngày 11/6/1963. Ảnh chụp của Malcolm Browne.&#10;"/>
          <p:cNvPicPr>
            <a:picLocks noChangeAspect="1" noChangeArrowheads="1"/>
          </p:cNvPicPr>
          <p:nvPr/>
        </p:nvPicPr>
        <p:blipFill>
          <a:blip r:embed="rId2"/>
          <a:srcRect/>
          <a:stretch>
            <a:fillRect/>
          </a:stretch>
        </p:blipFill>
        <p:spPr bwMode="auto">
          <a:xfrm>
            <a:off x="155575" y="357166"/>
            <a:ext cx="8774143" cy="4857784"/>
          </a:xfrm>
          <a:prstGeom prst="rect">
            <a:avLst/>
          </a:prstGeom>
          <a:noFill/>
        </p:spPr>
      </p:pic>
      <p:sp>
        <p:nvSpPr>
          <p:cNvPr id="3" name="TextBox 2"/>
          <p:cNvSpPr txBox="1"/>
          <p:nvPr/>
        </p:nvSpPr>
        <p:spPr>
          <a:xfrm>
            <a:off x="285720" y="5429264"/>
            <a:ext cx="8358246" cy="1200329"/>
          </a:xfrm>
          <a:prstGeom prst="rect">
            <a:avLst/>
          </a:prstGeom>
          <a:noFill/>
        </p:spPr>
        <p:txBody>
          <a:bodyPr wrap="square" rtlCol="0">
            <a:spAutoFit/>
          </a:bodyPr>
          <a:lstStyle/>
          <a:p>
            <a:r>
              <a:rPr lang="vi-VN" i="1" dirty="0" smtClean="0"/>
              <a:t>Hình ảnh tự thiêu của Hòa thượng Thích Quảng Đức</a:t>
            </a:r>
            <a:r>
              <a:rPr lang="vi-VN" dirty="0" smtClean="0"/>
              <a:t> để phản đối chính quyền. Tấm ảnh chụp hòa thượng tự thiêu đã được truyền đi khắp thế giới và gây nên sự chú ý đặc biệt. Nhiếp ảnh gia Malcolm Browne sau khi lưu giữ được khoảnh khắc này đã đoạt giải thưởng ảnh Báo chí trên toàn thế giới.</a:t>
            </a:r>
            <a:endParaRPr lang="en-US" dirty="0"/>
          </a:p>
        </p:txBody>
      </p:sp>
    </p:spTree>
    <p:extLst>
      <p:ext uri="{BB962C8B-B14F-4D97-AF65-F5344CB8AC3E}">
        <p14:creationId xmlns:p14="http://schemas.microsoft.com/office/powerpoint/2010/main" val="3534469627"/>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hung buc anh khien ca the gioi don dau chet lang-Hinh-5"/>
          <p:cNvPicPr>
            <a:picLocks noChangeAspect="1" noChangeArrowheads="1"/>
          </p:cNvPicPr>
          <p:nvPr/>
        </p:nvPicPr>
        <p:blipFill>
          <a:blip r:embed="rId2"/>
          <a:srcRect/>
          <a:stretch>
            <a:fillRect/>
          </a:stretch>
        </p:blipFill>
        <p:spPr bwMode="auto">
          <a:xfrm>
            <a:off x="714348" y="571480"/>
            <a:ext cx="8001056" cy="5500726"/>
          </a:xfrm>
          <a:prstGeom prst="rect">
            <a:avLst/>
          </a:prstGeom>
          <a:noFill/>
        </p:spPr>
      </p:pic>
    </p:spTree>
    <p:extLst>
      <p:ext uri="{BB962C8B-B14F-4D97-AF65-F5344CB8AC3E}">
        <p14:creationId xmlns:p14="http://schemas.microsoft.com/office/powerpoint/2010/main" val="3148784405"/>
      </p:ext>
    </p:ext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61.jpg"/>
          <p:cNvPicPr>
            <a:picLocks noChangeAspect="1"/>
          </p:cNvPicPr>
          <p:nvPr/>
        </p:nvPicPr>
        <p:blipFill>
          <a:blip r:embed="rId2"/>
          <a:srcRect/>
          <a:stretch>
            <a:fillRect/>
          </a:stretch>
        </p:blipFill>
        <p:spPr bwMode="auto">
          <a:xfrm>
            <a:off x="228600" y="2209800"/>
            <a:ext cx="8667750" cy="3662363"/>
          </a:xfrm>
          <a:prstGeom prst="rect">
            <a:avLst/>
          </a:prstGeom>
          <a:ln>
            <a:noFill/>
          </a:ln>
          <a:effectLst>
            <a:outerShdw blurRad="292100" dist="139700" dir="2700000" algn="tl" rotWithShape="0">
              <a:srgbClr val="333333">
                <a:alpha val="65000"/>
              </a:srgbClr>
            </a:outerShdw>
          </a:effectLst>
        </p:spPr>
      </p:pic>
      <p:sp>
        <p:nvSpPr>
          <p:cNvPr id="21" name="Title 1"/>
          <p:cNvSpPr txBox="1">
            <a:spLocks/>
          </p:cNvSpPr>
          <p:nvPr/>
        </p:nvSpPr>
        <p:spPr bwMode="black">
          <a:xfrm>
            <a:off x="609600" y="838200"/>
            <a:ext cx="8001000" cy="6397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a:solidFill>
                  <a:srgbClr val="FF0066"/>
                </a:solidFill>
                <a:effectLst>
                  <a:outerShdw blurRad="38100" dist="38100" dir="2700000" algn="tl">
                    <a:srgbClr val="C0C0C0"/>
                  </a:outerShdw>
                </a:effectLst>
              </a:rPr>
              <a:t>Từ  11/1963 đến  6/1965 diễn ra 10 cuộc đảo chính</a:t>
            </a:r>
          </a:p>
        </p:txBody>
      </p:sp>
    </p:spTree>
    <p:extLst>
      <p:ext uri="{BB962C8B-B14F-4D97-AF65-F5344CB8AC3E}">
        <p14:creationId xmlns:p14="http://schemas.microsoft.com/office/powerpoint/2010/main" val="636634062"/>
      </p:ext>
    </p:extLst>
  </p:cSld>
  <p:clrMapOvr>
    <a:masterClrMapping/>
  </p:clrMapOvr>
  <p:transition>
    <p:diamon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14414" y="785794"/>
            <a:ext cx="6929486" cy="392909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28728" y="2000240"/>
            <a:ext cx="6286544" cy="1323439"/>
          </a:xfrm>
          <a:prstGeom prst="rect">
            <a:avLst/>
          </a:prstGeom>
          <a:noFill/>
        </p:spPr>
        <p:txBody>
          <a:bodyPr wrap="square" rtlCol="0">
            <a:spAutoFit/>
          </a:bodyPr>
          <a:lstStyle/>
          <a:p>
            <a:pPr algn="ctr"/>
            <a:r>
              <a:rPr lang="en-US" sz="4000" b="1" dirty="0" err="1" smtClean="0">
                <a:latin typeface="Times New Roman" pitchFamily="18" charset="0"/>
                <a:cs typeface="Times New Roman" pitchFamily="18" charset="0"/>
              </a:rPr>
              <a:t>Giặc</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ngoài</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và</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bọn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phản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động</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người</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Việt</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397780165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
          <p:cNvSpPr>
            <a:spLocks noChangeArrowheads="1"/>
          </p:cNvSpPr>
          <p:nvPr/>
        </p:nvSpPr>
        <p:spPr bwMode="auto">
          <a:xfrm>
            <a:off x="1981200" y="3381375"/>
            <a:ext cx="3886200" cy="304800"/>
          </a:xfrm>
          <a:prstGeom prst="rect">
            <a:avLst/>
          </a:prstGeom>
          <a:noFill/>
          <a:ln w="9525">
            <a:noFill/>
            <a:miter lim="800000"/>
            <a:headEnd/>
            <a:tailEnd/>
          </a:ln>
          <a:effec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600" b="1">
                <a:effectLst>
                  <a:outerShdw blurRad="38100" dist="38100" dir="2700000" algn="tl">
                    <a:srgbClr val="C0C0C0"/>
                  </a:outerShdw>
                </a:effectLst>
              </a:rPr>
              <a:t>Ngô Đình Diệm bị đảo chính 1963</a:t>
            </a:r>
          </a:p>
        </p:txBody>
      </p:sp>
      <p:sp>
        <p:nvSpPr>
          <p:cNvPr id="555011" name="Rectangle 25"/>
          <p:cNvSpPr>
            <a:spLocks noChangeArrowheads="1"/>
          </p:cNvSpPr>
          <p:nvPr/>
        </p:nvSpPr>
        <p:spPr bwMode="auto">
          <a:xfrm>
            <a:off x="381000" y="6276975"/>
            <a:ext cx="1828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400" b="1"/>
              <a:t/>
            </a:r>
            <a:br>
              <a:rPr lang="en-US" sz="1400" b="1"/>
            </a:br>
            <a:r>
              <a:rPr lang="en-US" sz="1600" b="1"/>
              <a:t/>
            </a:r>
            <a:br>
              <a:rPr lang="en-US" sz="1600" b="1"/>
            </a:br>
            <a:r>
              <a:rPr lang="en-US" sz="1600" b="1"/>
              <a:t>Nguyễn Khánh</a:t>
            </a:r>
            <a:r>
              <a:rPr lang="en-US" sz="1400" b="1"/>
              <a:t> </a:t>
            </a:r>
          </a:p>
        </p:txBody>
      </p:sp>
      <p:sp>
        <p:nvSpPr>
          <p:cNvPr id="555012" name="Rectangle 28"/>
          <p:cNvSpPr>
            <a:spLocks noChangeArrowheads="1"/>
          </p:cNvSpPr>
          <p:nvPr/>
        </p:nvSpPr>
        <p:spPr bwMode="auto">
          <a:xfrm>
            <a:off x="4953000" y="60960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a:t/>
            </a:r>
            <a:br>
              <a:rPr lang="en-US" sz="1400" b="1"/>
            </a:br>
            <a:r>
              <a:rPr lang="en-US" sz="1600" b="1"/>
              <a:t>Trần Văn Hương</a:t>
            </a:r>
          </a:p>
        </p:txBody>
      </p:sp>
      <p:sp>
        <p:nvSpPr>
          <p:cNvPr id="555013" name="Rectangle 29"/>
          <p:cNvSpPr>
            <a:spLocks noChangeArrowheads="1"/>
          </p:cNvSpPr>
          <p:nvPr/>
        </p:nvSpPr>
        <p:spPr bwMode="auto">
          <a:xfrm>
            <a:off x="2590800" y="6353175"/>
            <a:ext cx="1828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600" b="1"/>
              <a:t/>
            </a:r>
            <a:br>
              <a:rPr lang="en-US" sz="1600" b="1"/>
            </a:br>
            <a:r>
              <a:rPr lang="en-US" sz="1600" b="1"/>
              <a:t>Nguyễn Cao Kỳ</a:t>
            </a:r>
          </a:p>
        </p:txBody>
      </p:sp>
      <p:pic>
        <p:nvPicPr>
          <p:cNvPr id="41990" name="Picture 30"/>
          <p:cNvPicPr>
            <a:picLocks noChangeAspect="1" noChangeArrowheads="1"/>
          </p:cNvPicPr>
          <p:nvPr/>
        </p:nvPicPr>
        <p:blipFill>
          <a:blip r:embed="rId3"/>
          <a:srcRect/>
          <a:stretch>
            <a:fillRect/>
          </a:stretch>
        </p:blipFill>
        <p:spPr bwMode="auto">
          <a:xfrm>
            <a:off x="381000" y="4067175"/>
            <a:ext cx="1603375" cy="2286000"/>
          </a:xfrm>
          <a:prstGeom prst="rect">
            <a:avLst/>
          </a:prstGeom>
          <a:ln>
            <a:noFill/>
          </a:ln>
          <a:effectLst>
            <a:outerShdw blurRad="292100" dist="139700" dir="2700000" algn="tl" rotWithShape="0">
              <a:srgbClr val="333333">
                <a:alpha val="65000"/>
              </a:srgbClr>
            </a:outerShdw>
          </a:effectLst>
        </p:spPr>
      </p:pic>
      <p:pic>
        <p:nvPicPr>
          <p:cNvPr id="41991" name="Picture 32"/>
          <p:cNvPicPr>
            <a:picLocks noChangeAspect="1" noChangeArrowheads="1"/>
          </p:cNvPicPr>
          <p:nvPr/>
        </p:nvPicPr>
        <p:blipFill>
          <a:blip r:embed="rId4"/>
          <a:srcRect/>
          <a:stretch>
            <a:fillRect/>
          </a:stretch>
        </p:blipFill>
        <p:spPr bwMode="auto">
          <a:xfrm>
            <a:off x="4800600" y="4419600"/>
            <a:ext cx="2495550" cy="1651000"/>
          </a:xfrm>
          <a:prstGeom prst="rect">
            <a:avLst/>
          </a:prstGeom>
          <a:ln>
            <a:noFill/>
          </a:ln>
          <a:effectLst>
            <a:outerShdw blurRad="292100" dist="139700" dir="2700000" algn="tl" rotWithShape="0">
              <a:srgbClr val="333333">
                <a:alpha val="65000"/>
              </a:srgbClr>
            </a:outerShdw>
          </a:effectLst>
        </p:spPr>
      </p:pic>
      <p:sp>
        <p:nvSpPr>
          <p:cNvPr id="555016" name="Rectangle 34"/>
          <p:cNvSpPr>
            <a:spLocks noChangeArrowheads="1"/>
          </p:cNvSpPr>
          <p:nvPr/>
        </p:nvSpPr>
        <p:spPr bwMode="auto">
          <a:xfrm>
            <a:off x="250825" y="1306513"/>
            <a:ext cx="8642350" cy="5399087"/>
          </a:xfrm>
          <a:prstGeom prst="rect">
            <a:avLst/>
          </a:prstGeom>
          <a:noFill/>
          <a:ln w="38100">
            <a:solidFill>
              <a:srgbClr val="66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pic>
        <p:nvPicPr>
          <p:cNvPr id="41993" name="Picture 35" descr="So 48 phong 10"/>
          <p:cNvPicPr>
            <a:picLocks noChangeAspect="1" noChangeArrowheads="1"/>
          </p:cNvPicPr>
          <p:nvPr/>
        </p:nvPicPr>
        <p:blipFill>
          <a:blip r:embed="rId5"/>
          <a:srcRect/>
          <a:stretch>
            <a:fillRect/>
          </a:stretch>
        </p:blipFill>
        <p:spPr bwMode="auto">
          <a:xfrm>
            <a:off x="2055813" y="1628775"/>
            <a:ext cx="2211387" cy="1657350"/>
          </a:xfrm>
          <a:prstGeom prst="rect">
            <a:avLst/>
          </a:prstGeom>
          <a:ln>
            <a:noFill/>
          </a:ln>
          <a:effectLst>
            <a:outerShdw blurRad="292100" dist="139700" dir="2700000" algn="tl" rotWithShape="0">
              <a:srgbClr val="333333">
                <a:alpha val="65000"/>
              </a:srgbClr>
            </a:outerShdw>
          </a:effectLst>
        </p:spPr>
      </p:pic>
      <p:sp>
        <p:nvSpPr>
          <p:cNvPr id="555018" name="Rectangle 36"/>
          <p:cNvSpPr>
            <a:spLocks noChangeArrowheads="1"/>
          </p:cNvSpPr>
          <p:nvPr/>
        </p:nvSpPr>
        <p:spPr bwMode="auto">
          <a:xfrm>
            <a:off x="6172200" y="3657600"/>
            <a:ext cx="2438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95000"/>
              </a:lnSpc>
            </a:pPr>
            <a:r>
              <a:rPr lang="en-US" sz="1400" b="1"/>
              <a:t/>
            </a:r>
            <a:br>
              <a:rPr lang="en-US" sz="1400" b="1"/>
            </a:br>
            <a:r>
              <a:rPr lang="en-US" sz="1600" b="1"/>
              <a:t>Nguyễn VănThiệu 1965</a:t>
            </a:r>
          </a:p>
        </p:txBody>
      </p:sp>
      <p:sp>
        <p:nvSpPr>
          <p:cNvPr id="555019" name="AutoShape 37"/>
          <p:cNvSpPr>
            <a:spLocks noChangeArrowheads="1"/>
          </p:cNvSpPr>
          <p:nvPr/>
        </p:nvSpPr>
        <p:spPr bwMode="auto">
          <a:xfrm rot="10800000">
            <a:off x="839788" y="2238375"/>
            <a:ext cx="1141412" cy="1905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b="1"/>
              <a:t>1963</a:t>
            </a:r>
          </a:p>
        </p:txBody>
      </p:sp>
      <p:sp>
        <p:nvSpPr>
          <p:cNvPr id="555020" name="AutoShape 38"/>
          <p:cNvSpPr>
            <a:spLocks noChangeArrowheads="1"/>
          </p:cNvSpPr>
          <p:nvPr/>
        </p:nvSpPr>
        <p:spPr bwMode="auto">
          <a:xfrm>
            <a:off x="2057400" y="4648200"/>
            <a:ext cx="557213" cy="906463"/>
          </a:xfrm>
          <a:prstGeom prst="rightArrow">
            <a:avLst>
              <a:gd name="adj1" fmla="val 50000"/>
              <a:gd name="adj2" fmla="val 34366"/>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555021" name="AutoShape 39"/>
          <p:cNvSpPr>
            <a:spLocks noChangeArrowheads="1"/>
          </p:cNvSpPr>
          <p:nvPr/>
        </p:nvSpPr>
        <p:spPr bwMode="auto">
          <a:xfrm>
            <a:off x="7391400" y="4114800"/>
            <a:ext cx="781050" cy="17827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b="1"/>
          </a:p>
        </p:txBody>
      </p:sp>
      <p:pic>
        <p:nvPicPr>
          <p:cNvPr id="41998" name="Picture 15" descr="South Vietnam President Nguyen Van Thieu at Press Conference.jpg"/>
          <p:cNvPicPr>
            <a:picLocks noChangeAspect="1"/>
          </p:cNvPicPr>
          <p:nvPr/>
        </p:nvPicPr>
        <p:blipFill>
          <a:blip r:embed="rId6"/>
          <a:srcRect/>
          <a:stretch>
            <a:fillRect/>
          </a:stretch>
        </p:blipFill>
        <p:spPr bwMode="auto">
          <a:xfrm>
            <a:off x="6477000" y="1447800"/>
            <a:ext cx="1538288" cy="2209800"/>
          </a:xfrm>
          <a:prstGeom prst="rect">
            <a:avLst/>
          </a:prstGeom>
          <a:ln>
            <a:noFill/>
          </a:ln>
          <a:effectLst>
            <a:outerShdw blurRad="292100" dist="139700" dir="2700000" algn="tl" rotWithShape="0">
              <a:srgbClr val="333333">
                <a:alpha val="65000"/>
              </a:srgbClr>
            </a:outerShdw>
          </a:effectLst>
        </p:spPr>
      </p:pic>
      <p:pic>
        <p:nvPicPr>
          <p:cNvPr id="41999" name="Picture 16" descr="Vietnamese Leader Nguyen Cao Ky.jpg"/>
          <p:cNvPicPr>
            <a:picLocks noChangeAspect="1"/>
          </p:cNvPicPr>
          <p:nvPr/>
        </p:nvPicPr>
        <p:blipFill>
          <a:blip r:embed="rId7"/>
          <a:srcRect/>
          <a:stretch>
            <a:fillRect/>
          </a:stretch>
        </p:blipFill>
        <p:spPr bwMode="auto">
          <a:xfrm>
            <a:off x="2667000" y="4067175"/>
            <a:ext cx="1752600" cy="2232025"/>
          </a:xfrm>
          <a:prstGeom prst="rect">
            <a:avLst/>
          </a:prstGeom>
          <a:ln>
            <a:noFill/>
          </a:ln>
          <a:effectLst>
            <a:outerShdw blurRad="292100" dist="139700" dir="2700000" algn="tl" rotWithShape="0">
              <a:srgbClr val="333333">
                <a:alpha val="65000"/>
              </a:srgbClr>
            </a:outerShdw>
          </a:effectLst>
        </p:spPr>
      </p:pic>
      <p:pic>
        <p:nvPicPr>
          <p:cNvPr id="42000" name="Picture 17" descr="3-22-1958-Saigon Vietnam President Ngo Dinh Diem of South Vietnam seated at desk in Independence Palace in Saigon.jpg"/>
          <p:cNvPicPr>
            <a:picLocks noChangeAspect="1"/>
          </p:cNvPicPr>
          <p:nvPr/>
        </p:nvPicPr>
        <p:blipFill>
          <a:blip r:embed="rId8"/>
          <a:srcRect/>
          <a:stretch>
            <a:fillRect/>
          </a:stretch>
        </p:blipFill>
        <p:spPr bwMode="auto">
          <a:xfrm>
            <a:off x="4267200" y="1600200"/>
            <a:ext cx="1579563" cy="1633538"/>
          </a:xfrm>
          <a:prstGeom prst="rect">
            <a:avLst/>
          </a:prstGeom>
          <a:ln>
            <a:noFill/>
          </a:ln>
          <a:effectLst>
            <a:outerShdw blurRad="292100" dist="139700" dir="2700000" algn="tl" rotWithShape="0">
              <a:srgbClr val="333333">
                <a:alpha val="65000"/>
              </a:srgbClr>
            </a:outerShdw>
          </a:effectLst>
        </p:spPr>
      </p:pic>
      <p:sp>
        <p:nvSpPr>
          <p:cNvPr id="19" name="Title 1"/>
          <p:cNvSpPr txBox="1">
            <a:spLocks/>
          </p:cNvSpPr>
          <p:nvPr/>
        </p:nvSpPr>
        <p:spPr bwMode="black">
          <a:xfrm>
            <a:off x="381000" y="533400"/>
            <a:ext cx="8001000" cy="4111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a:solidFill>
                  <a:srgbClr val="C00000"/>
                </a:solidFill>
                <a:effectLst>
                  <a:outerShdw blurRad="38100" dist="38100" dir="2700000" algn="tl">
                    <a:srgbClr val="C0C0C0"/>
                  </a:outerShdw>
                </a:effectLst>
                <a:cs typeface="Times New Roman" panose="02020603050405020304" pitchFamily="18" charset="0"/>
              </a:rPr>
              <a:t>THỰC CHẤT ĐÓ LÀ CHÍNH SÁCH THAY NGỰA </a:t>
            </a:r>
          </a:p>
          <a:p>
            <a:pPr algn="ctr" eaLnBrk="0" hangingPunct="0"/>
            <a:r>
              <a:rPr lang="en-US" sz="2000" b="1">
                <a:solidFill>
                  <a:srgbClr val="C00000"/>
                </a:solidFill>
                <a:effectLst>
                  <a:outerShdw blurRad="38100" dist="38100" dir="2700000" algn="tl">
                    <a:srgbClr val="C0C0C0"/>
                  </a:outerShdw>
                </a:effectLst>
                <a:cs typeface="Times New Roman" panose="02020603050405020304" pitchFamily="18" charset="0"/>
              </a:rPr>
              <a:t>GIỮA DÒNG CỦA MỸ</a:t>
            </a:r>
          </a:p>
        </p:txBody>
      </p:sp>
    </p:spTree>
    <p:extLst>
      <p:ext uri="{BB962C8B-B14F-4D97-AF65-F5344CB8AC3E}">
        <p14:creationId xmlns:p14="http://schemas.microsoft.com/office/powerpoint/2010/main" val="2396103708"/>
      </p:ext>
    </p:extLst>
  </p:cSld>
  <p:clrMapOvr>
    <a:masterClrMapping/>
  </p:clrMapOvr>
  <p:transition>
    <p:diamon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p bac.jpg"/>
          <p:cNvPicPr>
            <a:picLocks noChangeAspect="1"/>
          </p:cNvPicPr>
          <p:nvPr/>
        </p:nvPicPr>
        <p:blipFill>
          <a:blip r:embed="rId2"/>
          <a:stretch>
            <a:fillRect/>
          </a:stretch>
        </p:blipFill>
        <p:spPr>
          <a:xfrm>
            <a:off x="4876800" y="533400"/>
            <a:ext cx="3657600" cy="2451100"/>
          </a:xfrm>
          <a:prstGeom prst="rect">
            <a:avLst/>
          </a:prstGeom>
          <a:ln>
            <a:noFill/>
          </a:ln>
          <a:effectLst>
            <a:outerShdw blurRad="292100" dist="139700" dir="2700000" algn="tl" rotWithShape="0">
              <a:srgbClr val="333333">
                <a:alpha val="65000"/>
              </a:srgbClr>
            </a:outerShdw>
          </a:effectLst>
        </p:spPr>
      </p:pic>
      <p:pic>
        <p:nvPicPr>
          <p:cNvPr id="10" name="Picture 9" descr="10.jpg"/>
          <p:cNvPicPr>
            <a:picLocks noChangeAspect="1"/>
          </p:cNvPicPr>
          <p:nvPr/>
        </p:nvPicPr>
        <p:blipFill>
          <a:blip r:embed="rId3"/>
          <a:stretch>
            <a:fillRect/>
          </a:stretch>
        </p:blipFill>
        <p:spPr>
          <a:xfrm>
            <a:off x="228600" y="381000"/>
            <a:ext cx="4114800" cy="6477000"/>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4419600" y="4236184"/>
            <a:ext cx="4572000" cy="1631216"/>
          </a:xfrm>
          <a:prstGeom prst="rect">
            <a:avLst/>
          </a:prstGeom>
          <a:noFill/>
        </p:spPr>
        <p:txBody>
          <a:bodyPr>
            <a:spAutoFit/>
          </a:bodyPr>
          <a:lstStyle/>
          <a:p>
            <a:pPr algn="just">
              <a:defRPr/>
            </a:pPr>
            <a:r>
              <a:rPr lang="en-US" sz="2000" b="1">
                <a:ln w="900" cmpd="sng">
                  <a:solidFill>
                    <a:schemeClr val="accent1">
                      <a:satMod val="190000"/>
                      <a:alpha val="55000"/>
                    </a:schemeClr>
                  </a:solidFill>
                  <a:prstDash val="solid"/>
                </a:ln>
                <a:solidFill>
                  <a:srgbClr val="000099"/>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rPr>
              <a:t>Đánh bại chiến thuật “trực thăng vận, thiết xa vận” của Mỹ ngụy, mở đầu cho sự thất bại của Mỹ - Diệm trong Chiến tranh đặc biệt, dấy lên phong trào “Thi đua Ấp Bắc, giết giặc lập công”</a:t>
            </a:r>
          </a:p>
        </p:txBody>
      </p:sp>
      <p:sp>
        <p:nvSpPr>
          <p:cNvPr id="6" name="Title 1"/>
          <p:cNvSpPr txBox="1">
            <a:spLocks/>
          </p:cNvSpPr>
          <p:nvPr/>
        </p:nvSpPr>
        <p:spPr bwMode="black">
          <a:xfrm>
            <a:off x="4648200" y="3581400"/>
            <a:ext cx="4114800" cy="7921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b="1">
                <a:solidFill>
                  <a:srgbClr val="C00000"/>
                </a:solidFill>
                <a:effectLst>
                  <a:outerShdw blurRad="38100" dist="38100" dir="2700000" algn="tl">
                    <a:srgbClr val="C0C0C0"/>
                  </a:outerShdw>
                </a:effectLst>
              </a:rPr>
              <a:t>Chiến thắng Ấp Bắc</a:t>
            </a:r>
          </a:p>
        </p:txBody>
      </p:sp>
    </p:spTree>
    <p:extLst>
      <p:ext uri="{BB962C8B-B14F-4D97-AF65-F5344CB8AC3E}">
        <p14:creationId xmlns:p14="http://schemas.microsoft.com/office/powerpoint/2010/main" val="1994460375"/>
      </p:ext>
    </p:extLst>
  </p:cSld>
  <p:clrMapOvr>
    <a:masterClrMapping/>
  </p:clrMapOvr>
  <p:transition>
    <p:diamon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black">
          <a:xfrm>
            <a:off x="685800" y="457200"/>
            <a:ext cx="8001000" cy="411163"/>
          </a:xfrm>
          <a:prstGeom prst="rect">
            <a:avLst/>
          </a:prstGeom>
          <a:noFill/>
          <a:ln w="9525">
            <a:noFill/>
            <a:miter lim="800000"/>
            <a:headEnd/>
            <a:tailEnd/>
          </a:ln>
          <a:effectLst/>
        </p:spPr>
        <p:txBody>
          <a:bodyPr anchor="ctr"/>
          <a:lstStyle/>
          <a:p>
            <a:pPr algn="ctr" eaLnBrk="0" hangingPunct="0">
              <a:defRPr/>
            </a:pPr>
            <a:r>
              <a:rPr lang="en-US" sz="2400"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CHIẾN THẮNG BÌNH GIÃ, BA GIA, ĐỒNG XOÀI</a:t>
            </a:r>
          </a:p>
        </p:txBody>
      </p:sp>
      <p:pic>
        <p:nvPicPr>
          <p:cNvPr id="7" name="Picture 6" descr="11.jpg"/>
          <p:cNvPicPr>
            <a:picLocks noChangeAspect="1"/>
          </p:cNvPicPr>
          <p:nvPr/>
        </p:nvPicPr>
        <p:blipFill>
          <a:blip r:embed="rId3"/>
          <a:stretch>
            <a:fillRect/>
          </a:stretch>
        </p:blipFill>
        <p:spPr>
          <a:xfrm>
            <a:off x="1066800" y="838200"/>
            <a:ext cx="7543800" cy="571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2542338"/>
      </p:ext>
    </p:extLst>
  </p:cSld>
  <p:clrMapOvr>
    <a:masterClrMapping/>
  </p:clrMapOvr>
  <p:transition>
    <p:diamon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1 1"/>
          <p:cNvSpPr/>
          <p:nvPr/>
        </p:nvSpPr>
        <p:spPr>
          <a:xfrm>
            <a:off x="357158" y="357166"/>
            <a:ext cx="8786842" cy="7000924"/>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1964: ½ </a:t>
            </a:r>
            <a:r>
              <a:rPr lang="en-US" sz="2800" dirty="0" err="1" smtClean="0">
                <a:latin typeface="Times New Roman" pitchFamily="18" charset="0"/>
                <a:cs typeface="Times New Roman" pitchFamily="18" charset="0"/>
              </a:rPr>
              <a:t>triệu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ngụy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2,5 </a:t>
            </a:r>
            <a:r>
              <a:rPr lang="en-US" sz="2800" dirty="0" err="1" smtClean="0">
                <a:latin typeface="Times New Roman" pitchFamily="18" charset="0"/>
                <a:cs typeface="Times New Roman" pitchFamily="18" charset="0"/>
              </a:rPr>
              <a:t>vạn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cố</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vấn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Mỹ</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trở</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không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sức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công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cụ</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yếu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cho</a:t>
            </a:r>
            <a:r>
              <a:rPr lang="en-US" sz="2800" dirty="0" smtClean="0">
                <a:latin typeface="Times New Roman" pitchFamily="18" charset="0"/>
                <a:cs typeface="Times New Roman" pitchFamily="18" charset="0"/>
              </a:rPr>
              <a:t> “CLCTĐB”</a:t>
            </a:r>
          </a:p>
          <a:p>
            <a:pPr algn="ctr"/>
            <a:r>
              <a:rPr lang="en-US" sz="2800" dirty="0" smtClean="0">
                <a:latin typeface="Times New Roman" pitchFamily="18" charset="0"/>
                <a:cs typeface="Times New Roman" pitchFamily="18" charset="0"/>
              </a:rPr>
              <a:t>1964-1965: </a:t>
            </a:r>
            <a:r>
              <a:rPr lang="en-US" sz="2800" dirty="0" err="1" smtClean="0">
                <a:latin typeface="Times New Roman" pitchFamily="18" charset="0"/>
                <a:cs typeface="Times New Roman" pitchFamily="18" charset="0"/>
              </a:rPr>
              <a:t>Ấp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lược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bị</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trên</a:t>
            </a:r>
            <a:r>
              <a:rPr lang="en-US" sz="2800" dirty="0" smtClean="0">
                <a:latin typeface="Times New Roman" pitchFamily="18" charset="0"/>
                <a:cs typeface="Times New Roman" pitchFamily="18" charset="0"/>
              </a:rPr>
              <a:t> 85%</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2930772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98661764"/>
              </p:ext>
            </p:extLst>
          </p:nvPr>
        </p:nvGraphicFramePr>
        <p:xfrm>
          <a:off x="1187624" y="1397000"/>
          <a:ext cx="6840760" cy="41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own Arrow 2"/>
          <p:cNvSpPr/>
          <p:nvPr/>
        </p:nvSpPr>
        <p:spPr>
          <a:xfrm>
            <a:off x="6372200" y="548680"/>
            <a:ext cx="2304256" cy="129614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549897"/>
      </p:ext>
    </p:ext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black">
          <a:xfrm>
            <a:off x="228600" y="685800"/>
            <a:ext cx="8001000" cy="411163"/>
          </a:xfrm>
          <a:prstGeom prst="rect">
            <a:avLst/>
          </a:prstGeom>
          <a:noFill/>
          <a:ln w="9525">
            <a:noFill/>
            <a:miter lim="800000"/>
            <a:headEnd/>
            <a:tailEnd/>
          </a:ln>
          <a:effectLst/>
        </p:spPr>
        <p:txBody>
          <a:bodyPr anchor="ctr"/>
          <a:lstStyle/>
          <a:p>
            <a:pPr algn="ctr" eaLnBrk="0" hangingPunct="0">
              <a:defRPr/>
            </a:pPr>
            <a:r>
              <a:rPr lang="en-US" sz="2400"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HỘI NGHỊ CHÍNH TRỊ ĐẶC BIỆT 9/1964</a:t>
            </a:r>
          </a:p>
        </p:txBody>
      </p:sp>
      <p:pic>
        <p:nvPicPr>
          <p:cNvPr id="26" name="Picture 25" descr="ChutichHCMvaDaituongNCT.jpg"/>
          <p:cNvPicPr>
            <a:picLocks noChangeAspect="1"/>
          </p:cNvPicPr>
          <p:nvPr/>
        </p:nvPicPr>
        <p:blipFill>
          <a:blip r:embed="rId3"/>
          <a:stretch>
            <a:fillRect/>
          </a:stretch>
        </p:blipFill>
        <p:spPr>
          <a:xfrm>
            <a:off x="5562600" y="1981200"/>
            <a:ext cx="2641600" cy="1981200"/>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5334000" y="4292600"/>
            <a:ext cx="3505200" cy="2032000"/>
          </a:xfrm>
          <a:prstGeom prst="rect">
            <a:avLst/>
          </a:prstGeom>
        </p:spPr>
        <p:txBody>
          <a:bodyPr>
            <a:spAutoFit/>
          </a:bodyPr>
          <a:lstStyle/>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HỘI NGHỊ CHỦ TRƯƠNG GIÀNH THẮNG LỢI Ở MIỀN NAM TRONG MỘT VÀI NĂM TỚI VÀ CỬ ĐẠI TƯỚNG NGUYỄN CHÍ THANH VÀO MIỀN NAM CHỈ ĐẠO CUỘC KHÁNG CHIẾN</a:t>
            </a:r>
          </a:p>
        </p:txBody>
      </p:sp>
      <p:pic>
        <p:nvPicPr>
          <p:cNvPr id="30" name="Picture 29" descr="HNCTDBIET 1964.jpg"/>
          <p:cNvPicPr>
            <a:picLocks noChangeAspect="1"/>
          </p:cNvPicPr>
          <p:nvPr/>
        </p:nvPicPr>
        <p:blipFill>
          <a:blip r:embed="rId4"/>
          <a:stretch>
            <a:fillRect/>
          </a:stretch>
        </p:blipFill>
        <p:spPr>
          <a:xfrm>
            <a:off x="533400" y="1499826"/>
            <a:ext cx="4592722" cy="4875455"/>
          </a:xfrm>
          <a:prstGeom prst="rect">
            <a:avLst/>
          </a:prstGeom>
          <a:solidFill>
            <a:srgbClr val="FFFFFF">
              <a:shade val="85000"/>
            </a:srgbClr>
          </a:solidFill>
          <a:ln w="88900"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a:hlinkClick r:id="rId5" action="ppaction://hlinkfile"/>
          </p:cNvPr>
          <p:cNvSpPr txBox="1">
            <a:spLocks/>
          </p:cNvSpPr>
          <p:nvPr/>
        </p:nvSpPr>
        <p:spPr bwMode="black">
          <a:xfrm>
            <a:off x="5943600" y="1143000"/>
            <a:ext cx="1676400" cy="563563"/>
          </a:xfrm>
          <a:prstGeom prst="rect">
            <a:avLst/>
          </a:prstGeom>
          <a:noFill/>
          <a:ln w="9525">
            <a:solidFill>
              <a:srgbClr val="660033"/>
            </a:solidFill>
            <a:miter lim="800000"/>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1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PHIM VỀ HỘI NGHỊ CTĐB 1964</a:t>
            </a:r>
            <a:endParaRPr lang="en-US" sz="1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884151"/>
      </p:ext>
    </p:extLst>
  </p:cSld>
  <p:clrMapOvr>
    <a:masterClrMapping/>
  </p:clrMapOvr>
  <p:transition>
    <p:diamon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23253134"/>
              </p:ext>
            </p:extLst>
          </p:nvPr>
        </p:nvGraphicFramePr>
        <p:xfrm>
          <a:off x="467544" y="692696"/>
          <a:ext cx="664840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7584" y="548680"/>
            <a:ext cx="6480720" cy="707886"/>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2000" b="1" i="1" dirty="0">
                <a:latin typeface="Times New Roman" panose="02020603050405020304" pitchFamily="18" charset="0"/>
                <a:cs typeface="Times New Roman" panose="02020603050405020304" pitchFamily="18" charset="0"/>
              </a:rPr>
              <a:t>2. </a:t>
            </a:r>
            <a:r>
              <a:rPr lang="en-US" sz="2000" b="1" i="1" dirty="0" err="1">
                <a:latin typeface="Times New Roman" panose="02020603050405020304" pitchFamily="18" charset="0"/>
                <a:cs typeface="Times New Roman" panose="02020603050405020304" pitchFamily="18" charset="0"/>
              </a:rPr>
              <a:t>Lãnh</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đạo</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cách</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mạng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cả</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nước</a:t>
            </a:r>
            <a:r>
              <a:rPr lang="en-US" sz="2000" b="1" i="1" dirty="0">
                <a:latin typeface="Times New Roman" panose="02020603050405020304" pitchFamily="18" charset="0"/>
                <a:cs typeface="Times New Roman" panose="02020603050405020304" pitchFamily="18" charset="0"/>
              </a:rPr>
              <a:t> 1965-1975</a:t>
            </a:r>
            <a:r>
              <a:rPr lang="en-US" sz="2000" b="1"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a:t>
            </a:r>
            <a:r>
              <a:rPr lang="vi-VN" sz="2000" dirty="0" smtClean="0">
                <a:latin typeface="Times New Roman" panose="02020603050405020304" pitchFamily="18" charset="0"/>
                <a:cs typeface="Times New Roman" panose="02020603050405020304" pitchFamily="18" charset="0"/>
              </a:rPr>
              <a:t>Đường </a:t>
            </a:r>
            <a:r>
              <a:rPr lang="vi-VN" sz="2000" dirty="0">
                <a:latin typeface="Times New Roman" panose="02020603050405020304" pitchFamily="18" charset="0"/>
                <a:cs typeface="Times New Roman" panose="02020603050405020304" pitchFamily="18" charset="0"/>
              </a:rPr>
              <a:t>lối kháng chiến chống Mỹ, cứu nước của Đảng </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stretch>
            <a:fillRect/>
          </a:stretch>
        </p:blipFill>
        <p:spPr>
          <a:xfrm>
            <a:off x="3491880" y="4005064"/>
            <a:ext cx="4680519" cy="2448272"/>
          </a:xfrm>
          <a:prstGeom prst="rect">
            <a:avLst/>
          </a:prstGeom>
        </p:spPr>
      </p:pic>
    </p:spTree>
    <p:extLst>
      <p:ext uri="{BB962C8B-B14F-4D97-AF65-F5344CB8AC3E}">
        <p14:creationId xmlns:p14="http://schemas.microsoft.com/office/powerpoint/2010/main" val="3975685383"/>
      </p:ext>
    </p:ext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33400" y="685800"/>
            <a:ext cx="7993063" cy="228600"/>
          </a:xfrm>
          <a:prstGeom prst="rect">
            <a:avLst/>
          </a:prstGeom>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20000"/>
              </a:spcBef>
              <a:buClr>
                <a:schemeClr val="hlink"/>
              </a:buClr>
            </a:pPr>
            <a:r>
              <a:rPr lang="en-US" sz="2000" b="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CHIẾN LƯỢC </a:t>
            </a:r>
            <a:r>
              <a:rPr lang="en-US" sz="2000" b="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pres?slideindex=83&amp;slidetitle=2. Giai đoạn từ 1965 -1975"/>
              </a:rPr>
              <a:t>CHIẾN TRANH CỤC BỘ </a:t>
            </a:r>
            <a:r>
              <a:rPr lang="en-US" sz="2000" b="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CỦA MỸ - Ở MIỀN NAM</a:t>
            </a:r>
          </a:p>
        </p:txBody>
      </p:sp>
      <p:sp>
        <p:nvSpPr>
          <p:cNvPr id="46084" name="Rectangle 49"/>
          <p:cNvSpPr>
            <a:spLocks noChangeArrowheads="1"/>
          </p:cNvSpPr>
          <p:nvPr/>
        </p:nvSpPr>
        <p:spPr bwMode="auto">
          <a:xfrm>
            <a:off x="3124200" y="5791200"/>
            <a:ext cx="327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a:t>10.000 quân (Nam Triều Tiên) vào Nha Trang (13/8/1965)</a:t>
            </a:r>
            <a:r>
              <a:rPr lang="en-US" sz="1400"/>
              <a:t> </a:t>
            </a:r>
          </a:p>
        </p:txBody>
      </p:sp>
      <p:sp>
        <p:nvSpPr>
          <p:cNvPr id="46085" name="Rectangle 51"/>
          <p:cNvSpPr>
            <a:spLocks noChangeArrowheads="1"/>
          </p:cNvSpPr>
          <p:nvPr/>
        </p:nvSpPr>
        <p:spPr bwMode="auto">
          <a:xfrm>
            <a:off x="0" y="58674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a:t>Sư đoàn 9 lính thuỷ đánh bộ Mỹ </a:t>
            </a:r>
            <a:br>
              <a:rPr lang="en-US" sz="1400" b="1"/>
            </a:br>
            <a:r>
              <a:rPr lang="en-US" sz="1400" b="1"/>
              <a:t>vào Chu Lai (8/3/1965)</a:t>
            </a:r>
            <a:r>
              <a:rPr lang="en-US" sz="1400"/>
              <a:t> </a:t>
            </a:r>
          </a:p>
        </p:txBody>
      </p:sp>
      <p:pic>
        <p:nvPicPr>
          <p:cNvPr id="46086" name="Picture 55" descr="So 2 phong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86200"/>
            <a:ext cx="2895600" cy="18208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Picture 57" descr="So 1 phong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3903663"/>
            <a:ext cx="2863850" cy="17970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 name="Oval 58"/>
          <p:cNvSpPr>
            <a:spLocks noChangeArrowheads="1"/>
          </p:cNvSpPr>
          <p:nvPr/>
        </p:nvSpPr>
        <p:spPr bwMode="auto">
          <a:xfrm>
            <a:off x="3505200" y="1676400"/>
            <a:ext cx="1981200" cy="182245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400" b="1"/>
              <a:t>MỸ VÀ QUÂN</a:t>
            </a:r>
          </a:p>
          <a:p>
            <a:pPr algn="ctr">
              <a:defRPr/>
            </a:pPr>
            <a:r>
              <a:rPr lang="en-US" sz="1400" b="1"/>
              <a:t> CHƯ HẦU</a:t>
            </a:r>
          </a:p>
          <a:p>
            <a:pPr algn="ctr">
              <a:defRPr/>
            </a:pPr>
            <a:r>
              <a:rPr lang="en-US" sz="1400" b="1"/>
              <a:t> Ồ ẠT VÀO </a:t>
            </a:r>
          </a:p>
          <a:p>
            <a:pPr algn="ctr">
              <a:defRPr/>
            </a:pPr>
            <a:r>
              <a:rPr lang="en-US" sz="1400" b="1"/>
              <a:t>MIỀN NAM </a:t>
            </a:r>
          </a:p>
        </p:txBody>
      </p:sp>
      <p:pic>
        <p:nvPicPr>
          <p:cNvPr id="46089" name="Picture 22" descr="66.jpg"/>
          <p:cNvPicPr>
            <a:picLocks noChangeAspect="1"/>
          </p:cNvPicPr>
          <p:nvPr/>
        </p:nvPicPr>
        <p:blipFill>
          <a:blip r:embed="rId6" cstate="print">
            <a:extLst>
              <a:ext uri="{28A0092B-C50C-407E-A947-70E740481C1C}">
                <a14:useLocalDpi xmlns:a14="http://schemas.microsoft.com/office/drawing/2010/main" val="0"/>
              </a:ext>
            </a:extLst>
          </a:blip>
          <a:srcRect l="42955" t="30685" r="3340" b="38631"/>
          <a:stretch>
            <a:fillRect/>
          </a:stretch>
        </p:blipFill>
        <p:spPr bwMode="auto">
          <a:xfrm>
            <a:off x="152400" y="1498600"/>
            <a:ext cx="28876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23" descr="66.jpg"/>
          <p:cNvPicPr>
            <a:picLocks noChangeAspect="1"/>
          </p:cNvPicPr>
          <p:nvPr/>
        </p:nvPicPr>
        <p:blipFill>
          <a:blip r:embed="rId6" cstate="print">
            <a:extLst>
              <a:ext uri="{28A0092B-C50C-407E-A947-70E740481C1C}">
                <a14:useLocalDpi xmlns:a14="http://schemas.microsoft.com/office/drawing/2010/main" val="0"/>
              </a:ext>
            </a:extLst>
          </a:blip>
          <a:srcRect l="30849" t="1534" r="11894" b="73151"/>
          <a:stretch>
            <a:fillRect/>
          </a:stretch>
        </p:blipFill>
        <p:spPr bwMode="auto">
          <a:xfrm>
            <a:off x="5867400" y="1663700"/>
            <a:ext cx="3124200" cy="19939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6091" name="Picture 24" descr="66.jpg"/>
          <p:cNvPicPr>
            <a:picLocks noChangeAspect="1"/>
          </p:cNvPicPr>
          <p:nvPr/>
        </p:nvPicPr>
        <p:blipFill>
          <a:blip r:embed="rId6" cstate="print">
            <a:extLst>
              <a:ext uri="{28A0092B-C50C-407E-A947-70E740481C1C}">
                <a14:useLocalDpi xmlns:a14="http://schemas.microsoft.com/office/drawing/2010/main" val="0"/>
              </a:ext>
            </a:extLst>
          </a:blip>
          <a:srcRect l="44691" t="63670" r="3340" b="1041"/>
          <a:stretch>
            <a:fillRect/>
          </a:stretch>
        </p:blipFill>
        <p:spPr bwMode="auto">
          <a:xfrm>
            <a:off x="6311900" y="3871913"/>
            <a:ext cx="2649538" cy="24384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to="" calcmode="lin" valueType="num">
                                      <p:cBhvr>
                                        <p:cTn id="7" dur="1" fill="hold"/>
                                        <p:tgtEl>
                                          <p:spTgt spid="46084"/>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46085"/>
                                        </p:tgtEl>
                                        <p:attrNameLst>
                                          <p:attrName>style.visibility</p:attrName>
                                        </p:attrNameLst>
                                      </p:cBhvr>
                                      <p:to>
                                        <p:strVal val="visible"/>
                                      </p:to>
                                    </p:set>
                                    <p:anim to="" calcmode="lin" valueType="num">
                                      <p:cBhvr>
                                        <p:cTn id="10" dur="1" fill="hold"/>
                                        <p:tgtEl>
                                          <p:spTgt spid="46085"/>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46086"/>
                                        </p:tgtEl>
                                        <p:attrNameLst>
                                          <p:attrName>style.visibility</p:attrName>
                                        </p:attrNameLst>
                                      </p:cBhvr>
                                      <p:to>
                                        <p:strVal val="visible"/>
                                      </p:to>
                                    </p:set>
                                    <p:anim to="" calcmode="lin" valueType="num">
                                      <p:cBhvr>
                                        <p:cTn id="13" dur="1" fill="hold"/>
                                        <p:tgtEl>
                                          <p:spTgt spid="46086"/>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46087"/>
                                        </p:tgtEl>
                                        <p:attrNameLst>
                                          <p:attrName>style.visibility</p:attrName>
                                        </p:attrNameLst>
                                      </p:cBhvr>
                                      <p:to>
                                        <p:strVal val="visible"/>
                                      </p:to>
                                    </p:set>
                                    <p:anim to="" calcmode="lin" valueType="num">
                                      <p:cBhvr>
                                        <p:cTn id="16" dur="1" fill="hold"/>
                                        <p:tgtEl>
                                          <p:spTgt spid="46087"/>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46089"/>
                                        </p:tgtEl>
                                        <p:attrNameLst>
                                          <p:attrName>style.visibility</p:attrName>
                                        </p:attrNameLst>
                                      </p:cBhvr>
                                      <p:to>
                                        <p:strVal val="visible"/>
                                      </p:to>
                                    </p:set>
                                    <p:anim to="" calcmode="lin" valueType="num">
                                      <p:cBhvr>
                                        <p:cTn id="19" dur="1" fill="hold"/>
                                        <p:tgtEl>
                                          <p:spTgt spid="46089"/>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46090"/>
                                        </p:tgtEl>
                                        <p:attrNameLst>
                                          <p:attrName>style.visibility</p:attrName>
                                        </p:attrNameLst>
                                      </p:cBhvr>
                                      <p:to>
                                        <p:strVal val="visible"/>
                                      </p:to>
                                    </p:set>
                                    <p:anim to="" calcmode="lin" valueType="num">
                                      <p:cBhvr>
                                        <p:cTn id="22" dur="1" fill="hold"/>
                                        <p:tgtEl>
                                          <p:spTgt spid="46090"/>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46091"/>
                                        </p:tgtEl>
                                        <p:attrNameLst>
                                          <p:attrName>style.visibility</p:attrName>
                                        </p:attrNameLst>
                                      </p:cBhvr>
                                      <p:to>
                                        <p:strVal val="visible"/>
                                      </p:to>
                                    </p:set>
                                    <p:anim to="" calcmode="lin" valueType="num">
                                      <p:cBhvr>
                                        <p:cTn id="25" dur="1" fill="hold"/>
                                        <p:tgtEl>
                                          <p:spTgt spid="4609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683568" y="692696"/>
          <a:ext cx="7488832"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812877"/>
      </p:ext>
    </p:ext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28600" y="1069863"/>
            <a:ext cx="7993063" cy="803275"/>
          </a:xfrm>
          <a:prstGeom prst="rect">
            <a:avLst/>
          </a:prstGeom>
        </p:spPr>
        <p:txBody>
          <a:bodyPr/>
          <a:lstStyle/>
          <a:p>
            <a:pPr marL="342900" indent="-342900" algn="ctr" eaLnBrk="0" hangingPunct="0">
              <a:lnSpc>
                <a:spcPct val="90000"/>
              </a:lnSpc>
              <a:spcBef>
                <a:spcPct val="20000"/>
              </a:spcBef>
              <a:buClr>
                <a:schemeClr val="hlink"/>
              </a:buClr>
              <a:defRPr/>
            </a:pPr>
            <a:endParaRPr lang="en-US" sz="1400" b="1" kern="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29763" name="Picture 21" descr="10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4495800" cy="297021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629764" name="Group 38"/>
          <p:cNvGrpSpPr>
            <a:grpSpLocks/>
          </p:cNvGrpSpPr>
          <p:nvPr/>
        </p:nvGrpSpPr>
        <p:grpSpPr bwMode="auto">
          <a:xfrm>
            <a:off x="4876800" y="3352800"/>
            <a:ext cx="3994150" cy="3011488"/>
            <a:chOff x="5105400" y="3352800"/>
            <a:chExt cx="4038600" cy="2971800"/>
          </a:xfrm>
        </p:grpSpPr>
        <p:pic>
          <p:nvPicPr>
            <p:cNvPr id="629765" name="Picture 37" descr="Picture140.png"/>
            <p:cNvPicPr>
              <a:picLocks noChangeAspect="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105400" y="3352800"/>
              <a:ext cx="4038600" cy="29718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37" name="AutoShape 25" descr="ABOUT"/>
            <p:cNvSpPr>
              <a:spLocks noChangeArrowheads="1"/>
            </p:cNvSpPr>
            <p:nvPr/>
          </p:nvSpPr>
          <p:spPr bwMode="auto">
            <a:xfrm>
              <a:off x="5182458" y="3728743"/>
              <a:ext cx="3813748" cy="2595857"/>
            </a:xfrm>
            <a:prstGeom prst="flowChartProcess">
              <a:avLst/>
            </a:prstGeom>
            <a:noFill/>
            <a:ln w="57150">
              <a:noFill/>
              <a:miter lim="800000"/>
              <a:headEnd/>
              <a:tailEnd/>
            </a:ln>
            <a:effectLst/>
          </p:spPr>
          <p:txBody>
            <a:bodyPr wrap="none" anchor="ctr"/>
            <a:lstStyle/>
            <a:p>
              <a:pPr algn="ctr">
                <a:defRPr/>
              </a:pPr>
              <a:endPar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endParaRP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“Mặc dù đế quốc Mỹ </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đưa vào miền Nam</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 hàng chục vạn quân</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 viễn chinh, nhưng so</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 sánh lực lượng giữa </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ta và địch vẫn</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 không thay đổi”</a:t>
              </a:r>
            </a:p>
            <a:p>
              <a:pPr algn="ctr">
                <a:defRPr/>
              </a:pPr>
              <a:r>
                <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NQTW 12</a:t>
              </a:r>
            </a:p>
            <a:p>
              <a:pPr algn="ctr">
                <a:defRPr/>
              </a:pPr>
              <a:endParaRPr lang="en-US" sz="2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endParaRPr>
            </a:p>
          </p:txBody>
        </p:sp>
      </p:grpSp>
      <p:grpSp>
        <p:nvGrpSpPr>
          <p:cNvPr id="3" name="Group 22"/>
          <p:cNvGrpSpPr>
            <a:grpSpLocks/>
          </p:cNvGrpSpPr>
          <p:nvPr/>
        </p:nvGrpSpPr>
        <p:grpSpPr bwMode="auto">
          <a:xfrm>
            <a:off x="3009910" y="1295400"/>
            <a:ext cx="3886200" cy="2057400"/>
            <a:chOff x="793" y="1797"/>
            <a:chExt cx="2632" cy="1270"/>
          </a:xfrm>
          <a:noFill/>
        </p:grpSpPr>
        <p:sp>
          <p:nvSpPr>
            <p:cNvPr id="35" name="Oval 23"/>
            <p:cNvSpPr>
              <a:spLocks noChangeArrowheads="1"/>
            </p:cNvSpPr>
            <p:nvPr/>
          </p:nvSpPr>
          <p:spPr bwMode="auto">
            <a:xfrm>
              <a:off x="793" y="1797"/>
              <a:ext cx="1452" cy="1270"/>
            </a:xfrm>
            <a:prstGeom prst="ellipse">
              <a:avLst/>
            </a:prstGeom>
            <a:grpFill/>
            <a:ln w="57150">
              <a:solidFill>
                <a:srgbClr val="C00000"/>
              </a:solidFill>
              <a:round/>
              <a:headEnd/>
              <a:tailEnd/>
            </a:ln>
            <a:effectLst/>
          </p:spPr>
          <p:txBody>
            <a:bodyPr wrap="none" anchor="ctr"/>
            <a:lstStyle/>
            <a:p>
              <a:pPr algn="ctr">
                <a:defRPr/>
              </a:pPr>
              <a:r>
                <a:rPr lang="en-US" sz="2400" b="1">
                  <a:latin typeface="Arial" charset="0"/>
                  <a:cs typeface="Arial" charset="0"/>
                </a:rPr>
                <a:t>NQTW 11</a:t>
              </a:r>
            </a:p>
            <a:p>
              <a:pPr algn="ctr">
                <a:defRPr/>
              </a:pPr>
              <a:r>
                <a:rPr lang="en-US" sz="2400" b="1">
                  <a:latin typeface="Arial" charset="0"/>
                  <a:cs typeface="Arial" charset="0"/>
                </a:rPr>
                <a:t>(3 - 1965)</a:t>
              </a:r>
            </a:p>
          </p:txBody>
        </p:sp>
        <p:sp>
          <p:nvSpPr>
            <p:cNvPr id="36" name="Oval 24"/>
            <p:cNvSpPr>
              <a:spLocks noChangeArrowheads="1"/>
            </p:cNvSpPr>
            <p:nvPr/>
          </p:nvSpPr>
          <p:spPr bwMode="auto">
            <a:xfrm>
              <a:off x="1973" y="1797"/>
              <a:ext cx="1452" cy="1270"/>
            </a:xfrm>
            <a:prstGeom prst="ellipse">
              <a:avLst/>
            </a:prstGeom>
            <a:grpFill/>
            <a:ln w="57150">
              <a:solidFill>
                <a:srgbClr val="C00000"/>
              </a:solidFill>
              <a:round/>
              <a:headEnd/>
              <a:tailEnd/>
            </a:ln>
            <a:effectLst/>
          </p:spPr>
          <p:txBody>
            <a:bodyPr wrap="none" anchor="ctr"/>
            <a:lstStyle/>
            <a:p>
              <a:pPr algn="ctr">
                <a:defRPr/>
              </a:pPr>
              <a:r>
                <a:rPr lang="en-US" sz="2400" b="1" dirty="0">
                  <a:latin typeface="Arial" charset="0"/>
                  <a:cs typeface="Arial" charset="0"/>
                </a:rPr>
                <a:t>NQTW 12</a:t>
              </a:r>
            </a:p>
            <a:p>
              <a:pPr algn="ctr">
                <a:defRPr/>
              </a:pPr>
              <a:r>
                <a:rPr lang="en-US" sz="2400" b="1" dirty="0">
                  <a:latin typeface="Arial" charset="0"/>
                  <a:cs typeface="Arial" charset="0"/>
                </a:rPr>
                <a:t>(12 - 1965)</a:t>
              </a:r>
            </a:p>
          </p:txBody>
        </p:sp>
      </p:grpSp>
      <p:sp>
        <p:nvSpPr>
          <p:cNvPr id="40" name="Rectangle 2"/>
          <p:cNvSpPr txBox="1">
            <a:spLocks noChangeArrowheads="1"/>
          </p:cNvSpPr>
          <p:nvPr/>
        </p:nvSpPr>
        <p:spPr bwMode="auto">
          <a:xfrm>
            <a:off x="376002" y="389571"/>
            <a:ext cx="8228445" cy="807181"/>
          </a:xfrm>
          <a:prstGeom prst="rect">
            <a:avLst/>
          </a:prstGeom>
          <a:ln/>
          <a:extLst/>
        </p:spPr>
        <p:style>
          <a:lnRef idx="2">
            <a:schemeClr val="accent4"/>
          </a:lnRef>
          <a:fillRef idx="1">
            <a:schemeClr val="lt1"/>
          </a:fillRef>
          <a:effectRef idx="0">
            <a:schemeClr val="accent4"/>
          </a:effectRef>
          <a:fontRef idx="minor">
            <a:schemeClr val="dk1"/>
          </a:fontRef>
        </p:style>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hlink"/>
              </a:buClr>
            </a:pPr>
            <a:r>
              <a:rPr lang="en-US" sz="3200" dirty="0" smtClean="0"/>
              <a:t>	</a:t>
            </a:r>
            <a:r>
              <a:rPr lang="en-US" sz="2800" dirty="0" err="1" smtClean="0">
                <a:latin typeface="Times New Roman" panose="02020603050405020304" pitchFamily="18" charset="0"/>
                <a:cs typeface="Times New Roman" panose="02020603050405020304" pitchFamily="18" charset="0"/>
              </a:rPr>
              <a:t>Chiến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mệnh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tộc</a:t>
            </a:r>
            <a:r>
              <a:rPr lang="en-US" sz="2800" dirty="0">
                <a:latin typeface="Times New Roman" panose="02020603050405020304" pitchFamily="18" charset="0"/>
                <a:cs typeface="Times New Roman" panose="02020603050405020304" pitchFamily="18" charset="0"/>
              </a:rPr>
              <a:t> ta </a:t>
            </a:r>
            <a:r>
              <a:rPr lang="en-US" sz="2800" dirty="0" err="1">
                <a:latin typeface="Times New Roman" panose="02020603050405020304" pitchFamily="18" charset="0"/>
                <a:cs typeface="Times New Roman" panose="02020603050405020304" pitchFamily="18" charset="0"/>
              </a:rPr>
              <a:t>trước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nghiêm</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trọng</a:t>
            </a:r>
            <a:r>
              <a:rPr lang="en-US" sz="2800" dirty="0" smtClean="0">
                <a:latin typeface="Times New Roman" panose="02020603050405020304" pitchFamily="18" charset="0"/>
                <a:cs typeface="Times New Roman" panose="02020603050405020304" pitchFamily="18" charset="0"/>
              </a:rPr>
              <a:t>.</a:t>
            </a:r>
            <a:endParaRPr 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5">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5">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5">
                                            <p:txEl>
                                              <p:pRg st="0" end="0"/>
                                            </p:txEl>
                                          </p:spTgt>
                                        </p:tgtEl>
                                      </p:cBhvr>
                                    </p:animEffect>
                                  </p:childTnLst>
                                </p:cTn>
                              </p:par>
                              <p:par>
                                <p:cTn id="12" presetID="22" presetClass="exit" presetSubtype="8" fill="hold" grpId="1" nodeType="withEffect" nodePh="1">
                                  <p:stCondLst>
                                    <p:cond delay="0"/>
                                  </p:stCondLst>
                                  <p:endCondLst>
                                    <p:cond evt="begin" delay="0">
                                      <p:tn val="12"/>
                                    </p:cond>
                                  </p:endCondLst>
                                  <p:childTnLst>
                                    <p:animEffect transition="out" filter="wipe(left)">
                                      <p:cBhvr>
                                        <p:cTn id="13" dur="500"/>
                                        <p:tgtEl>
                                          <p:spTgt spid="5">
                                            <p:txEl>
                                              <p:pRg st="0" end="0"/>
                                            </p:txEl>
                                          </p:spTgt>
                                        </p:tgtEl>
                                      </p:cBhvr>
                                    </p:animEffect>
                                    <p:set>
                                      <p:cBhvr>
                                        <p:cTn id="14"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4"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to="" calcmode="lin" valueType="num">
                                      <p:cBhvr>
                                        <p:cTn id="19"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15"/>
          <p:cNvGrpSpPr>
            <a:grpSpLocks/>
          </p:cNvGrpSpPr>
          <p:nvPr/>
        </p:nvGrpSpPr>
        <p:grpSpPr bwMode="auto">
          <a:xfrm>
            <a:off x="1828800" y="1447800"/>
            <a:ext cx="5562600" cy="4845050"/>
            <a:chOff x="2209800" y="1371600"/>
            <a:chExt cx="5562600" cy="4844488"/>
          </a:xfrm>
        </p:grpSpPr>
        <p:pic>
          <p:nvPicPr>
            <p:cNvPr id="7" name="Picture 6" descr="ban do VN.jpg"/>
            <p:cNvPicPr>
              <a:picLocks noChangeAspect="1"/>
            </p:cNvPicPr>
            <p:nvPr/>
          </p:nvPicPr>
          <p:blipFill>
            <a:blip r:embed="rId2"/>
            <a:stretch>
              <a:fillRect/>
            </a:stretch>
          </p:blipFill>
          <p:spPr>
            <a:xfrm>
              <a:off x="3200400" y="1371600"/>
              <a:ext cx="3124200" cy="4844488"/>
            </a:xfrm>
            <a:prstGeom prst="rect">
              <a:avLst/>
            </a:prstGeom>
            <a:ln>
              <a:noFill/>
            </a:ln>
            <a:effectLst>
              <a:outerShdw blurRad="292100" dist="139700" dir="2700000" algn="tl" rotWithShape="0">
                <a:srgbClr val="333333">
                  <a:alpha val="65000"/>
                </a:srgbClr>
              </a:outerShdw>
            </a:effectLst>
          </p:spPr>
        </p:pic>
        <p:cxnSp>
          <p:nvCxnSpPr>
            <p:cNvPr id="9" name="Straight Connector 8"/>
            <p:cNvCxnSpPr/>
            <p:nvPr/>
          </p:nvCxnSpPr>
          <p:spPr>
            <a:xfrm>
              <a:off x="2209800" y="3684320"/>
              <a:ext cx="5562600" cy="1587"/>
            </a:xfrm>
            <a:prstGeom prst="line">
              <a:avLst/>
            </a:prstGeom>
            <a:ln>
              <a:solidFill>
                <a:srgbClr val="CC000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6629400" y="3352570"/>
              <a:ext cx="990600" cy="369845"/>
            </a:xfrm>
            <a:prstGeom prst="rect">
              <a:avLst/>
            </a:prstGeom>
            <a:noFill/>
          </p:spPr>
          <p:txBody>
            <a:bodyPr>
              <a:spAutoFit/>
            </a:bodyPr>
            <a:lstStyle/>
            <a:p>
              <a:pPr algn="ctr">
                <a:defRPr/>
              </a:pPr>
              <a:r>
                <a:rPr lang="en-US" b="1">
                  <a:effectLst>
                    <a:outerShdw blurRad="38100" dist="38100" dir="2700000" algn="tl">
                      <a:srgbClr val="000000">
                        <a:alpha val="43137"/>
                      </a:srgbClr>
                    </a:outerShdw>
                  </a:effectLst>
                  <a:latin typeface=".VnTime" pitchFamily="34" charset="0"/>
                  <a:cs typeface="Arial" charset="0"/>
                </a:rPr>
                <a:t>VT 16</a:t>
              </a:r>
            </a:p>
          </p:txBody>
        </p:sp>
      </p:grpSp>
      <p:sp>
        <p:nvSpPr>
          <p:cNvPr id="17" name="Rounded Rectangular Callout 16"/>
          <p:cNvSpPr/>
          <p:nvPr/>
        </p:nvSpPr>
        <p:spPr>
          <a:xfrm>
            <a:off x="6248400" y="1447800"/>
            <a:ext cx="2362200" cy="990600"/>
          </a:xfrm>
          <a:prstGeom prst="wedgeRoundRectCallout">
            <a:avLst>
              <a:gd name="adj1" fmla="val -137858"/>
              <a:gd name="adj2" fmla="val 27368"/>
              <a:gd name="adj3" fmla="val 16667"/>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600" b="1">
                <a:effectLst>
                  <a:outerShdw blurRad="38100" dist="38100" dir="2700000" algn="tl">
                    <a:srgbClr val="C0C0C0"/>
                  </a:outerShdw>
                </a:effectLst>
                <a:cs typeface="Arial" panose="020B0604020202020204" pitchFamily="34" charset="0"/>
              </a:rPr>
              <a:t>20 vạn quân Tưởng + bè lũ tay sai (VQ + VC) ở phía Bắc</a:t>
            </a:r>
          </a:p>
        </p:txBody>
      </p:sp>
      <p:sp>
        <p:nvSpPr>
          <p:cNvPr id="18" name="Rounded Rectangular Callout 17"/>
          <p:cNvSpPr/>
          <p:nvPr/>
        </p:nvSpPr>
        <p:spPr>
          <a:xfrm>
            <a:off x="6477000" y="4648200"/>
            <a:ext cx="1676400" cy="762000"/>
          </a:xfrm>
          <a:prstGeom prst="wedgeRoundRectCallout">
            <a:avLst>
              <a:gd name="adj1" fmla="val -168446"/>
              <a:gd name="adj2" fmla="val 49963"/>
              <a:gd name="adj3" fmla="val 16667"/>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b="1">
                <a:effectLst>
                  <a:outerShdw blurRad="38100" dist="38100" dir="2700000" algn="tl">
                    <a:srgbClr val="C0C0C0"/>
                  </a:outerShdw>
                </a:effectLst>
                <a:latin typeface="Times New Roman" panose="02020603050405020304" pitchFamily="18" charset="0"/>
                <a:cs typeface="Arial" panose="020B0604020202020204" pitchFamily="34" charset="0"/>
              </a:rPr>
              <a:t>1 vạn quân Anh ở phía Nam</a:t>
            </a:r>
          </a:p>
        </p:txBody>
      </p:sp>
      <p:sp>
        <p:nvSpPr>
          <p:cNvPr id="19" name="Rounded Rectangular Callout 18"/>
          <p:cNvSpPr>
            <a:spLocks noChangeArrowheads="1"/>
          </p:cNvSpPr>
          <p:nvPr/>
        </p:nvSpPr>
        <p:spPr bwMode="auto">
          <a:xfrm>
            <a:off x="609600" y="5334000"/>
            <a:ext cx="1828800" cy="1295400"/>
          </a:xfrm>
          <a:prstGeom prst="wedgeRoundRectCallout">
            <a:avLst>
              <a:gd name="adj1" fmla="val 155037"/>
              <a:gd name="adj2" fmla="val -41787"/>
              <a:gd name="adj3" fmla="val 16667"/>
            </a:avLst>
          </a:prstGeom>
          <a:solidFill>
            <a:schemeClr val="bg1"/>
          </a:solidFill>
          <a:ln w="25400" algn="ctr">
            <a:solidFill>
              <a:srgbClr val="7791D2"/>
            </a:solidFill>
            <a:miter lim="800000"/>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b="1">
                <a:effectLst>
                  <a:outerShdw blurRad="38100" dist="38100" dir="2700000" algn="tl">
                    <a:srgbClr val="C0C0C0"/>
                  </a:outerShdw>
                </a:effectLst>
                <a:latin typeface="Times New Roman" panose="02020603050405020304" pitchFamily="18" charset="0"/>
              </a:rPr>
              <a:t>Quân Pháp quay trở lại xâm lược</a:t>
            </a:r>
          </a:p>
        </p:txBody>
      </p:sp>
      <p:sp>
        <p:nvSpPr>
          <p:cNvPr id="20" name="Rounded Rectangular Callout 19"/>
          <p:cNvSpPr/>
          <p:nvPr/>
        </p:nvSpPr>
        <p:spPr>
          <a:xfrm>
            <a:off x="914400" y="1066800"/>
            <a:ext cx="838200" cy="3657600"/>
          </a:xfrm>
          <a:prstGeom prst="wedgeRoundRectCallout">
            <a:avLst>
              <a:gd name="adj1" fmla="val 316805"/>
              <a:gd name="adj2" fmla="val -7649"/>
              <a:gd name="adj3" fmla="val 16667"/>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600" b="1">
                <a:effectLst>
                  <a:outerShdw blurRad="38100" dist="38100" dir="2700000" algn="tl">
                    <a:srgbClr val="C0C0C0"/>
                  </a:outerShdw>
                </a:effectLst>
                <a:cs typeface="Arial" panose="020B0604020202020204" pitchFamily="34" charset="0"/>
              </a:rPr>
              <a:t>Gần 7 vạn quân Nhật đang chờ giải giáp trên khắp nước ta</a:t>
            </a:r>
          </a:p>
        </p:txBody>
      </p:sp>
      <p:sp>
        <p:nvSpPr>
          <p:cNvPr id="22" name="Title 1"/>
          <p:cNvSpPr txBox="1">
            <a:spLocks/>
          </p:cNvSpPr>
          <p:nvPr/>
        </p:nvSpPr>
        <p:spPr bwMode="black">
          <a:xfrm>
            <a:off x="5638800" y="6248400"/>
            <a:ext cx="3352800" cy="6096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400" b="1">
                <a:solidFill>
                  <a:srgbClr val="000000"/>
                </a:solidFill>
                <a:effectLst>
                  <a:outerShdw blurRad="38100" dist="38100" dir="2700000" algn="tl">
                    <a:srgbClr val="C0C0C0"/>
                  </a:outerShdw>
                </a:effectLst>
                <a:latin typeface="Times New Roman" panose="02020603050405020304" pitchFamily="18" charset="0"/>
              </a:rPr>
              <a:t>Ngoại xâm</a:t>
            </a:r>
          </a:p>
        </p:txBody>
      </p:sp>
      <p:pic>
        <p:nvPicPr>
          <p:cNvPr id="21" name="Picture 4" descr="3.jpg"/>
          <p:cNvPicPr>
            <a:picLocks noChangeAspect="1"/>
          </p:cNvPicPr>
          <p:nvPr/>
        </p:nvPicPr>
        <p:blipFill>
          <a:blip r:embed="rId3"/>
          <a:srcRect l="19670" t="52222" r="1653" b="3333"/>
          <a:stretch>
            <a:fillRect/>
          </a:stretch>
        </p:blipFill>
        <p:spPr bwMode="auto">
          <a:xfrm>
            <a:off x="533400" y="4267200"/>
            <a:ext cx="3908425" cy="2057400"/>
          </a:xfrm>
          <a:prstGeom prst="rect">
            <a:avLst/>
          </a:prstGeom>
          <a:ln>
            <a:noFill/>
          </a:ln>
          <a:effectLst>
            <a:outerShdw blurRad="292100" dist="139700" dir="2700000" algn="tl" rotWithShape="0">
              <a:srgbClr val="333333">
                <a:alpha val="65000"/>
              </a:srgbClr>
            </a:outerShdw>
          </a:effectLst>
        </p:spPr>
      </p:pic>
      <p:pic>
        <p:nvPicPr>
          <p:cNvPr id="24" name="Picture 2" descr="1.jpg"/>
          <p:cNvPicPr>
            <a:picLocks noChangeAspect="1"/>
          </p:cNvPicPr>
          <p:nvPr/>
        </p:nvPicPr>
        <p:blipFill>
          <a:blip r:embed="rId4"/>
          <a:srcRect l="4504" t="53368" r="4439" b="2187"/>
          <a:stretch>
            <a:fillRect/>
          </a:stretch>
        </p:blipFill>
        <p:spPr bwMode="auto">
          <a:xfrm>
            <a:off x="5334000" y="1143000"/>
            <a:ext cx="4572000" cy="2078038"/>
          </a:xfrm>
          <a:prstGeom prst="rect">
            <a:avLst/>
          </a:prstGeom>
          <a:ln>
            <a:noFill/>
          </a:ln>
          <a:effectLst>
            <a:outerShdw blurRad="292100" dist="139700" dir="2700000" algn="tl" rotWithShape="0">
              <a:srgbClr val="333333">
                <a:alpha val="65000"/>
              </a:srgbClr>
            </a:outerShdw>
          </a:effectLst>
        </p:spPr>
      </p:pic>
      <p:pic>
        <p:nvPicPr>
          <p:cNvPr id="25" name="Picture 3" descr="2.jpg"/>
          <p:cNvPicPr>
            <a:picLocks noChangeAspect="1"/>
          </p:cNvPicPr>
          <p:nvPr/>
        </p:nvPicPr>
        <p:blipFill>
          <a:blip r:embed="rId5"/>
          <a:srcRect/>
          <a:stretch>
            <a:fillRect/>
          </a:stretch>
        </p:blipFill>
        <p:spPr bwMode="auto">
          <a:xfrm>
            <a:off x="6248400" y="3810000"/>
            <a:ext cx="3732213" cy="2511425"/>
          </a:xfrm>
          <a:prstGeom prst="rect">
            <a:avLst/>
          </a:prstGeom>
          <a:ln>
            <a:noFill/>
          </a:ln>
          <a:effectLst>
            <a:outerShdw blurRad="292100" dist="139700" dir="2700000" algn="tl" rotWithShape="0">
              <a:srgbClr val="333333">
                <a:alpha val="65000"/>
              </a:srgbClr>
            </a:outerShdw>
          </a:effectLst>
        </p:spPr>
      </p:pic>
      <p:sp>
        <p:nvSpPr>
          <p:cNvPr id="514062" name="Rectangle 14"/>
          <p:cNvSpPr>
            <a:spLocks noChangeArrowheads="1"/>
          </p:cNvSpPr>
          <p:nvPr/>
        </p:nvSpPr>
        <p:spPr bwMode="auto">
          <a:xfrm>
            <a:off x="381000" y="228600"/>
            <a:ext cx="3124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Char char="q"/>
            </a:pPr>
            <a:r>
              <a:rPr lang="en-US" sz="3200" b="1">
                <a:solidFill>
                  <a:srgbClr val="FF0000"/>
                </a:solidFill>
                <a:latin typeface="Times New Roman" panose="02020603050405020304" pitchFamily="18" charset="0"/>
              </a:rPr>
              <a:t> </a:t>
            </a:r>
            <a:r>
              <a:rPr lang="en-US" sz="3200" b="1">
                <a:solidFill>
                  <a:schemeClr val="folHlink"/>
                </a:solidFill>
                <a:latin typeface="Times New Roman" panose="02020603050405020304" pitchFamily="18" charset="0"/>
                <a:hlinkClick r:id="rId6" action="ppaction://hlinkpres?slideindex=7&amp;slidetitle=Slide 7"/>
              </a:rPr>
              <a:t>Giặc ngoài</a:t>
            </a:r>
            <a:endParaRPr lang="en-US" sz="3200" b="1">
              <a:solidFill>
                <a:schemeClr val="folHlink"/>
              </a:solidFill>
              <a:latin typeface="Times New Roman" panose="02020603050405020304" pitchFamily="18" charset="0"/>
            </a:endParaRPr>
          </a:p>
        </p:txBody>
      </p:sp>
    </p:spTree>
    <p:extLst>
      <p:ext uri="{BB962C8B-B14F-4D97-AF65-F5344CB8AC3E}">
        <p14:creationId xmlns:p14="http://schemas.microsoft.com/office/powerpoint/2010/main" val="205709657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xit" presetSubtype="0" fill="hold" nodeType="clickEffect">
                                  <p:stCondLst>
                                    <p:cond delay="0"/>
                                  </p:stCondLst>
                                  <p:childTnLst>
                                    <p:animEffect transition="out" filter="dissolv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xit" presetSubtype="0" fill="hold" nodeType="clickEffect">
                                  <p:stCondLst>
                                    <p:cond delay="0"/>
                                  </p:stCondLst>
                                  <p:childTnLst>
                                    <p:anim calcmode="lin" valueType="num">
                                      <p:cBhvr>
                                        <p:cTn id="37" dur="500"/>
                                        <p:tgtEl>
                                          <p:spTgt spid="25"/>
                                        </p:tgtEl>
                                        <p:attrNameLst>
                                          <p:attrName>ppt_w</p:attrName>
                                        </p:attrNameLst>
                                      </p:cBhvr>
                                      <p:tavLst>
                                        <p:tav tm="0">
                                          <p:val>
                                            <p:strVal val="ppt_w"/>
                                          </p:val>
                                        </p:tav>
                                        <p:tav tm="100000">
                                          <p:val>
                                            <p:fltVal val="0"/>
                                          </p:val>
                                        </p:tav>
                                      </p:tavLst>
                                    </p:anim>
                                    <p:anim calcmode="lin" valueType="num">
                                      <p:cBhvr>
                                        <p:cTn id="38" dur="500"/>
                                        <p:tgtEl>
                                          <p:spTgt spid="25"/>
                                        </p:tgtEl>
                                        <p:attrNameLst>
                                          <p:attrName>ppt_h</p:attrName>
                                        </p:attrNameLst>
                                      </p:cBhvr>
                                      <p:tavLst>
                                        <p:tav tm="0">
                                          <p:val>
                                            <p:strVal val="ppt_h"/>
                                          </p:val>
                                        </p:tav>
                                        <p:tav tm="100000">
                                          <p:val>
                                            <p:fltVal val="0"/>
                                          </p:val>
                                        </p:tav>
                                      </p:tavLst>
                                    </p:anim>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3" presetClass="exit" presetSubtype="0" fill="hold" nodeType="clickEffect">
                                  <p:stCondLst>
                                    <p:cond delay="0"/>
                                  </p:stCondLst>
                                  <p:childTnLst>
                                    <p:anim calcmode="lin" valueType="num">
                                      <p:cBhvr>
                                        <p:cTn id="57" dur="500"/>
                                        <p:tgtEl>
                                          <p:spTgt spid="21"/>
                                        </p:tgtEl>
                                        <p:attrNameLst>
                                          <p:attrName>ppt_w</p:attrName>
                                        </p:attrNameLst>
                                      </p:cBhvr>
                                      <p:tavLst>
                                        <p:tav tm="0">
                                          <p:val>
                                            <p:strVal val="ppt_w"/>
                                          </p:val>
                                        </p:tav>
                                        <p:tav tm="100000">
                                          <p:val>
                                            <p:fltVal val="0"/>
                                          </p:val>
                                        </p:tav>
                                      </p:tavLst>
                                    </p:anim>
                                    <p:anim calcmode="lin" valueType="num">
                                      <p:cBhvr>
                                        <p:cTn id="58" dur="500"/>
                                        <p:tgtEl>
                                          <p:spTgt spid="21"/>
                                        </p:tgtEl>
                                        <p:attrNameLst>
                                          <p:attrName>ppt_h</p:attrName>
                                        </p:attrNameLst>
                                      </p:cBhvr>
                                      <p:tavLst>
                                        <p:tav tm="0">
                                          <p:val>
                                            <p:strVal val="ppt_h"/>
                                          </p:val>
                                        </p:tav>
                                        <p:tav tm="100000">
                                          <p:val>
                                            <p:fltVal val="0"/>
                                          </p:val>
                                        </p:tav>
                                      </p:tavLst>
                                    </p:anim>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428604"/>
            <a:ext cx="8358246" cy="5509200"/>
          </a:xfrm>
          <a:prstGeom prst="rect">
            <a:avLst/>
          </a:prstGeom>
        </p:spPr>
        <p:txBody>
          <a:bodyPr wrap="square">
            <a:spAutoFit/>
          </a:bodyPr>
          <a:lstStyle/>
          <a:p>
            <a:pPr algn="just"/>
            <a:r>
              <a:rPr lang="vi-VN" sz="3200" dirty="0" smtClean="0">
                <a:latin typeface="+mj-lt"/>
              </a:rPr>
              <a:t>“Trong chiến tranh kẻ nào mạnh thì thắng, kẻ nào yếu thì thua. Song nói mạnh, yếu là nói theo quan điểm cách mạng, quan điểm phát triển, </a:t>
            </a:r>
            <a:r>
              <a:rPr lang="vi-VN" sz="3200" dirty="0" smtClean="0">
                <a:solidFill>
                  <a:schemeClr val="accent2"/>
                </a:solidFill>
                <a:latin typeface="+mj-lt"/>
              </a:rPr>
              <a:t>là căn cứ vào sự đánh giá tổng hợp cả quân sự và chính trị, cả thế, lực và thời cơ, cả điều kiện khách quan và nghệ thuật lãnh đạo, là xem xét các yếu tố ấy trong quá trình vận động, trong không và thời gian nhất định.</a:t>
            </a:r>
            <a:r>
              <a:rPr lang="vi-VN" sz="3200" dirty="0" smtClean="0">
                <a:latin typeface="+mj-lt"/>
              </a:rPr>
              <a:t> Không thể chỉ lấy số lượng quân đội, đơn vị, đồn bốt, số lượng vũ khí, trang bị và phương tiện chiến tranh để so sánh và đánh giá mạnh yếu”</a:t>
            </a:r>
            <a:endParaRPr lang="en-US" sz="3200" dirty="0">
              <a:latin typeface="+mj-lt"/>
            </a:endParaRPr>
          </a:p>
        </p:txBody>
      </p:sp>
    </p:spTree>
    <p:extLst>
      <p:ext uri="{BB962C8B-B14F-4D97-AF65-F5344CB8AC3E}">
        <p14:creationId xmlns:p14="http://schemas.microsoft.com/office/powerpoint/2010/main" val="800667716"/>
      </p:ext>
    </p:ext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1128" y="1223946"/>
            <a:ext cx="5357850" cy="369332"/>
          </a:xfrm>
          <a:prstGeom prst="rect">
            <a:avLst/>
          </a:prstGeom>
          <a:noFill/>
        </p:spPr>
        <p:txBody>
          <a:bodyPr wrap="square" rtlCol="0">
            <a:spAutoFit/>
          </a:bodyPr>
          <a:lstStyle/>
          <a:p>
            <a:endParaRPr lang="en-US" dirty="0"/>
          </a:p>
        </p:txBody>
      </p:sp>
      <p:sp>
        <p:nvSpPr>
          <p:cNvPr id="5" name="TextBox 4"/>
          <p:cNvSpPr txBox="1"/>
          <p:nvPr/>
        </p:nvSpPr>
        <p:spPr>
          <a:xfrm>
            <a:off x="500034" y="1785926"/>
            <a:ext cx="8286808" cy="2554545"/>
          </a:xfrm>
          <a:prstGeom prst="rect">
            <a:avLst/>
          </a:prstGeom>
          <a:noFill/>
        </p:spPr>
        <p:txBody>
          <a:bodyPr wrap="square" rtlCol="0">
            <a:spAutoFit/>
          </a:bodyPr>
          <a:lstStyle/>
          <a:p>
            <a:pPr algn="just"/>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Về</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nhận</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định</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tình</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hình</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và</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chủ</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trương</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chiến</a:t>
            </a:r>
            <a:r>
              <a:rPr lang="en-US" sz="3200" b="1" i="1" dirty="0" smtClean="0">
                <a:latin typeface="Times New Roman" pitchFamily="18" charset="0"/>
                <a:cs typeface="Times New Roman" pitchFamily="18" charset="0"/>
              </a:rPr>
              <a:t> </a:t>
            </a:r>
            <a:r>
              <a:rPr lang="en-US" sz="3200" b="1" i="1" dirty="0" err="1" smtClean="0">
                <a:latin typeface="Times New Roman" pitchFamily="18" charset="0"/>
                <a:cs typeface="Times New Roman" pitchFamily="18" charset="0"/>
              </a:rPr>
              <a:t>lược</a:t>
            </a:r>
            <a:r>
              <a:rPr lang="en-US"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“CTCB”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Mỹ</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vẫn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1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xâm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lược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mới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phải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trong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thế</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thua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thế</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thất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bại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bị</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chứ</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đựng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đầy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mâu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thuẫn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về</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lược</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9416448"/>
      </p:ext>
    </p:ext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85728"/>
            <a:ext cx="8358246" cy="5509200"/>
          </a:xfrm>
          <a:prstGeom prst="rect">
            <a:avLst/>
          </a:prstGeom>
          <a:noFill/>
        </p:spPr>
        <p:txBody>
          <a:bodyPr wrap="square" rtlCol="0">
            <a:spAutoFit/>
          </a:bodyPr>
          <a:lstStyle/>
          <a:p>
            <a:pPr algn="just"/>
            <a:r>
              <a:rPr lang="en-US" sz="3200" b="1" i="1" dirty="0" err="1" smtClean="0">
                <a:solidFill>
                  <a:schemeClr val="accent2"/>
                </a:solidFill>
                <a:latin typeface="Times New Roman" pitchFamily="18" charset="0"/>
                <a:cs typeface="Times New Roman" pitchFamily="18" charset="0"/>
              </a:rPr>
              <a:t>Phương</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châm</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chỉ</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đạo</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chiến</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lược</a:t>
            </a:r>
            <a:r>
              <a:rPr lang="en-US" sz="3200" dirty="0" smtClean="0">
                <a:latin typeface="Times New Roman" pitchFamily="18" charset="0"/>
                <a:cs typeface="Times New Roman" pitchFamily="18" charset="0"/>
              </a:rPr>
              <a:t>:</a:t>
            </a:r>
          </a:p>
          <a:p>
            <a:pPr algn="just">
              <a:buFontTx/>
              <a:buChar char="-"/>
            </a:pPr>
            <a:r>
              <a:rPr lang="en-US" sz="3200" dirty="0" err="1" smtClean="0">
                <a:latin typeface="Times New Roman" pitchFamily="18" charset="0"/>
                <a:cs typeface="Times New Roman" pitchFamily="18" charset="0"/>
              </a:rPr>
              <a:t>Tiếp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tục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đẩy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chống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cục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bộ</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Mỹ</a:t>
            </a:r>
            <a:r>
              <a:rPr lang="en-US" sz="3200" dirty="0" smtClean="0">
                <a:latin typeface="Times New Roman" pitchFamily="18" charset="0"/>
                <a:cs typeface="Times New Roman" pitchFamily="18" charset="0"/>
              </a:rPr>
              <a:t> ở </a:t>
            </a:r>
            <a:r>
              <a:rPr lang="en-US" sz="3200" dirty="0" err="1" smtClean="0">
                <a:latin typeface="Times New Roman" pitchFamily="18" charset="0"/>
                <a:cs typeface="Times New Roman" pitchFamily="18" charset="0"/>
              </a:rPr>
              <a:t>miền</a:t>
            </a:r>
            <a:r>
              <a:rPr lang="en-US" sz="3200" dirty="0" smtClean="0">
                <a:latin typeface="Times New Roman" pitchFamily="18" charset="0"/>
                <a:cs typeface="Times New Roman" pitchFamily="18" charset="0"/>
              </a:rPr>
              <a:t> Nam, </a:t>
            </a:r>
            <a:r>
              <a:rPr lang="en-US" sz="3200" dirty="0" err="1" smtClean="0">
                <a:latin typeface="Times New Roman" pitchFamily="18" charset="0"/>
                <a:cs typeface="Times New Roman" pitchFamily="18" charset="0"/>
              </a:rPr>
              <a:t>đồng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chống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hoại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Mỹ</a:t>
            </a:r>
            <a:r>
              <a:rPr lang="en-US" sz="3200" dirty="0" smtClean="0">
                <a:latin typeface="Times New Roman" pitchFamily="18" charset="0"/>
                <a:cs typeface="Times New Roman" pitchFamily="18" charset="0"/>
              </a:rPr>
              <a:t> ở MB</a:t>
            </a:r>
          </a:p>
          <a:p>
            <a:pPr algn="just">
              <a:buFontTx/>
              <a:buChar char="-"/>
            </a:pP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lâu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dài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dựa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sức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mình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chính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càng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càng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cố</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mức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cao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tập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trung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lượng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cả</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hai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miền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để</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mở</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lớn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thủ</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giành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lợi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quyết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trong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tương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đối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ngắn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trường</a:t>
            </a:r>
            <a:r>
              <a:rPr lang="en-US" sz="3200" dirty="0" smtClean="0">
                <a:latin typeface="Times New Roman" pitchFamily="18" charset="0"/>
                <a:cs typeface="Times New Roman" pitchFamily="18" charset="0"/>
              </a:rPr>
              <a:t> MN.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40901405"/>
      </p:ext>
    </p:ext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500174"/>
            <a:ext cx="8215370" cy="3046988"/>
          </a:xfrm>
          <a:prstGeom prst="rect">
            <a:avLst/>
          </a:prstGeom>
          <a:noFill/>
        </p:spPr>
        <p:txBody>
          <a:bodyPr wrap="square" rtlCol="0">
            <a:spAutoFit/>
          </a:bodyPr>
          <a:lstStyle/>
          <a:p>
            <a:pPr algn="just"/>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Tư</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tưởng</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chỉ</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đạo</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và</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phương</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châm</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đấu</a:t>
            </a:r>
            <a:r>
              <a:rPr lang="en-US" sz="3200" b="1" i="1" dirty="0" smtClean="0">
                <a:solidFill>
                  <a:schemeClr val="accent2"/>
                </a:solidFill>
                <a:latin typeface="Times New Roman" pitchFamily="18" charset="0"/>
                <a:cs typeface="Times New Roman" pitchFamily="18" charset="0"/>
              </a:rPr>
              <a:t> </a:t>
            </a:r>
            <a:r>
              <a:rPr lang="en-US" sz="3200" b="1" i="1" dirty="0" err="1" smtClean="0">
                <a:solidFill>
                  <a:schemeClr val="accent2"/>
                </a:solidFill>
                <a:latin typeface="Times New Roman" pitchFamily="18" charset="0"/>
                <a:cs typeface="Times New Roman" pitchFamily="18" charset="0"/>
              </a:rPr>
              <a:t>tranh</a:t>
            </a:r>
            <a:r>
              <a:rPr lang="en-US" sz="3200" b="1" i="1" dirty="0" smtClean="0">
                <a:solidFill>
                  <a:schemeClr val="accent2"/>
                </a:solidFill>
                <a:latin typeface="Times New Roman" pitchFamily="18" charset="0"/>
                <a:cs typeface="Times New Roman" pitchFamily="18" charset="0"/>
              </a:rPr>
              <a:t> ở </a:t>
            </a:r>
            <a:r>
              <a:rPr lang="en-US" sz="3200" b="1" i="1" dirty="0" err="1" smtClean="0">
                <a:solidFill>
                  <a:schemeClr val="accent2"/>
                </a:solidFill>
                <a:latin typeface="Times New Roman" pitchFamily="18" charset="0"/>
                <a:cs typeface="Times New Roman" pitchFamily="18" charset="0"/>
              </a:rPr>
              <a:t>miền</a:t>
            </a:r>
            <a:r>
              <a:rPr lang="en-US" sz="3200" b="1" i="1" dirty="0" smtClean="0">
                <a:solidFill>
                  <a:schemeClr val="accent2"/>
                </a:solidFill>
                <a:latin typeface="Times New Roman" pitchFamily="18" charset="0"/>
                <a:cs typeface="Times New Roman" pitchFamily="18" charset="0"/>
              </a:rPr>
              <a:t> Nam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giữ</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triển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thế</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kiên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quyết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liên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tục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Trong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giai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đoạn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hiện</a:t>
            </a:r>
            <a:r>
              <a:rPr lang="en-US" sz="3200" dirty="0" smtClean="0">
                <a:latin typeface="Times New Roman" pitchFamily="18" charset="0"/>
                <a:cs typeface="Times New Roman" pitchFamily="18" charset="0"/>
              </a:rPr>
              <a:t> nay, </a:t>
            </a:r>
            <a:r>
              <a:rPr lang="en-US" sz="3200" dirty="0" err="1" smtClean="0">
                <a:latin typeface="Times New Roman" pitchFamily="18" charset="0"/>
                <a:cs typeface="Times New Roman" pitchFamily="18" charset="0"/>
              </a:rPr>
              <a:t>đấu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tác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dụng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quyết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giữ</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vững</a:t>
            </a:r>
            <a:r>
              <a:rPr lang="en-US" sz="3200" dirty="0" smtClean="0">
                <a:latin typeface="Times New Roman" pitchFamily="18" charset="0"/>
                <a:cs typeface="Times New Roman" pitchFamily="18" charset="0"/>
              </a:rPr>
              <a:t> 1 </a:t>
            </a:r>
            <a:r>
              <a:rPr lang="en-US" sz="3200" dirty="0" err="1" smtClean="0">
                <a:latin typeface="Times New Roman" pitchFamily="18" charset="0"/>
                <a:cs typeface="Times New Roman" pitchFamily="18" charset="0"/>
              </a:rPr>
              <a:t>vị</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trí</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ngày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càng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trọng</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72566893"/>
      </p:ext>
    </p:ext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571472" y="571480"/>
            <a:ext cx="8358246" cy="6000792"/>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just"/>
            <a:r>
              <a:rPr lang="en-US" sz="2800" dirty="0" err="1" smtClean="0">
                <a:latin typeface="Times New Roman" pitchFamily="18" charset="0"/>
                <a:cs typeface="Times New Roman" pitchFamily="18" charset="0"/>
              </a:rPr>
              <a:t>Đường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lối</a:t>
            </a:r>
            <a:r>
              <a:rPr lang="en-US" sz="2800" dirty="0" smtClean="0">
                <a:latin typeface="Times New Roman" pitchFamily="18" charset="0"/>
                <a:cs typeface="Times New Roman" pitchFamily="18" charset="0"/>
              </a:rPr>
              <a:t> KC </a:t>
            </a:r>
            <a:r>
              <a:rPr lang="en-US" sz="2800" dirty="0" err="1" smtClean="0">
                <a:latin typeface="Times New Roman" pitchFamily="18" charset="0"/>
                <a:cs typeface="Times New Roman" pitchFamily="18" charset="0"/>
              </a:rPr>
              <a:t>chống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Mỹ</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cứu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phạm</a:t>
            </a:r>
            <a:r>
              <a:rPr lang="en-US" sz="2800" dirty="0" smtClean="0">
                <a:latin typeface="Times New Roman" pitchFamily="18" charset="0"/>
                <a:cs typeface="Times New Roman" pitchFamily="18" charset="0"/>
              </a:rPr>
              <a:t> vi </a:t>
            </a:r>
            <a:r>
              <a:rPr lang="en-US" sz="2800" dirty="0" err="1" smtClean="0">
                <a:latin typeface="Times New Roman" pitchFamily="18" charset="0"/>
                <a:cs typeface="Times New Roman" pitchFamily="18" charset="0"/>
              </a:rPr>
              <a:t>cả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HNTW 11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12 </a:t>
            </a:r>
            <a:r>
              <a:rPr lang="en-US" sz="2800" dirty="0" err="1" smtClean="0">
                <a:latin typeface="Times New Roman" pitchFamily="18" charset="0"/>
                <a:cs typeface="Times New Roman" pitchFamily="18" charset="0"/>
              </a:rPr>
              <a:t>đã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được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bổ</a:t>
            </a:r>
            <a:r>
              <a:rPr lang="en-US" sz="2800" dirty="0" smtClean="0">
                <a:latin typeface="Times New Roman" pitchFamily="18" charset="0"/>
                <a:cs typeface="Times New Roman" pitchFamily="18" charset="0"/>
              </a:rPr>
              <a:t> sung, </a:t>
            </a:r>
            <a:r>
              <a:rPr lang="en-US" sz="2800" dirty="0" err="1" smtClean="0">
                <a:latin typeface="Times New Roman" pitchFamily="18" charset="0"/>
                <a:cs typeface="Times New Roman" pitchFamily="18" charset="0"/>
              </a:rPr>
              <a:t>phát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qua </a:t>
            </a:r>
            <a:r>
              <a:rPr lang="en-US" sz="2800" dirty="0" err="1" smtClean="0">
                <a:latin typeface="Times New Roman" pitchFamily="18" charset="0"/>
                <a:cs typeface="Times New Roman" pitchFamily="18" charset="0"/>
              </a:rPr>
              <a:t>thực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tiễn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lãnh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chỉ</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cuộc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kháng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chiến</a:t>
            </a:r>
            <a:r>
              <a:rPr lang="en-US" sz="2800" dirty="0" smtClean="0">
                <a:latin typeface="Times New Roman" pitchFamily="18" charset="0"/>
                <a:cs typeface="Times New Roman" pitchFamily="18" charset="0"/>
              </a:rPr>
              <a:t>.</a:t>
            </a:r>
          </a:p>
          <a:p>
            <a:pPr algn="just">
              <a:buFont typeface="Wingdings" pitchFamily="2" charset="2"/>
              <a:buChar char="Ø"/>
            </a:pPr>
            <a:r>
              <a:rPr lang="en-US" sz="2800" dirty="0" smtClean="0">
                <a:latin typeface="Times New Roman" pitchFamily="18" charset="0"/>
                <a:cs typeface="Times New Roman" pitchFamily="18" charset="0"/>
              </a:rPr>
              <a:t>HNTW 13 (1967):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trương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mở</a:t>
            </a:r>
            <a:r>
              <a:rPr lang="en-US" sz="2800" dirty="0" smtClean="0">
                <a:latin typeface="Times New Roman" pitchFamily="18" charset="0"/>
                <a:cs typeface="Times New Roman" pitchFamily="18" charset="0"/>
              </a:rPr>
              <a:t> MT </a:t>
            </a:r>
            <a:r>
              <a:rPr lang="en-US" sz="2800" dirty="0" err="1" smtClean="0">
                <a:latin typeface="Times New Roman" pitchFamily="18" charset="0"/>
                <a:cs typeface="Times New Roman" pitchFamily="18" charset="0"/>
              </a:rPr>
              <a:t>ngoại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giao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hợp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đấu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tranh</a:t>
            </a:r>
            <a:r>
              <a:rPr lang="en-US" sz="2800" dirty="0" smtClean="0">
                <a:latin typeface="Times New Roman" pitchFamily="18" charset="0"/>
                <a:cs typeface="Times New Roman" pitchFamily="18" charset="0"/>
              </a:rPr>
              <a:t> QS, CT </a:t>
            </a:r>
            <a:r>
              <a:rPr lang="en-US" sz="2800" dirty="0" err="1" smtClean="0">
                <a:latin typeface="Times New Roman" pitchFamily="18" charset="0"/>
                <a:cs typeface="Times New Roman" pitchFamily="18" charset="0"/>
              </a:rPr>
              <a:t>với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ngoại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giao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đàm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Pari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sau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này</a:t>
            </a:r>
            <a:r>
              <a:rPr lang="en-US" sz="2800" dirty="0" smtClean="0">
                <a:latin typeface="Times New Roman" pitchFamily="18" charset="0"/>
                <a:cs typeface="Times New Roman" pitchFamily="18" charset="0"/>
              </a:rPr>
              <a:t>.</a:t>
            </a:r>
          </a:p>
          <a:p>
            <a:pPr algn="just">
              <a:buFont typeface="Wingdings" pitchFamily="2" charset="2"/>
              <a:buChar char="Ø"/>
            </a:pPr>
            <a:r>
              <a:rPr lang="en-US" sz="2800" dirty="0" smtClean="0">
                <a:latin typeface="Times New Roman" pitchFamily="18" charset="0"/>
                <a:cs typeface="Times New Roman" pitchFamily="18" charset="0"/>
              </a:rPr>
              <a:t>HNTW 14 (1968): </a:t>
            </a:r>
            <a:r>
              <a:rPr lang="en-US" sz="2800" dirty="0" err="1" smtClean="0">
                <a:latin typeface="Times New Roman" pitchFamily="18" charset="0"/>
                <a:cs typeface="Times New Roman" pitchFamily="18" charset="0"/>
              </a:rPr>
              <a:t>Quyết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mở</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cuộc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Tổng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công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nổi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dậy</a:t>
            </a:r>
            <a:r>
              <a:rPr lang="en-US" sz="2800" dirty="0" smtClean="0">
                <a:latin typeface="Times New Roman" pitchFamily="18" charset="0"/>
                <a:cs typeface="Times New Roman" pitchFamily="18" charset="0"/>
              </a:rPr>
              <a:t> MX 1968</a:t>
            </a:r>
          </a:p>
          <a:p>
            <a:pPr algn="just">
              <a:buFont typeface="Wingdings" pitchFamily="2" charset="2"/>
              <a:buChar char="Ø"/>
            </a:pPr>
            <a:r>
              <a:rPr lang="en-US" sz="2800" dirty="0" smtClean="0">
                <a:latin typeface="Times New Roman" pitchFamily="18" charset="0"/>
                <a:cs typeface="Times New Roman" pitchFamily="18" charset="0"/>
              </a:rPr>
              <a:t>HNTW 21 (1973): </a:t>
            </a:r>
            <a:r>
              <a:rPr lang="en-US" sz="2800" dirty="0" err="1" smtClean="0">
                <a:latin typeface="Times New Roman" pitchFamily="18" charset="0"/>
                <a:cs typeface="Times New Roman" pitchFamily="18" charset="0"/>
              </a:rPr>
              <a:t>xác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định</a:t>
            </a:r>
            <a:r>
              <a:rPr lang="en-US" sz="2800" dirty="0" smtClean="0">
                <a:latin typeface="Times New Roman" pitchFamily="18" charset="0"/>
                <a:cs typeface="Times New Roman" pitchFamily="18" charset="0"/>
              </a:rPr>
              <a:t> con </a:t>
            </a:r>
            <a:r>
              <a:rPr lang="en-US" sz="2800" dirty="0" err="1" smtClean="0">
                <a:latin typeface="Times New Roman" pitchFamily="18" charset="0"/>
                <a:cs typeface="Times New Roman" pitchFamily="18" charset="0"/>
              </a:rPr>
              <a:t>đường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CMMN</a:t>
            </a:r>
          </a:p>
          <a:p>
            <a:pPr algn="just">
              <a:buFont typeface="Wingdings" pitchFamily="2" charset="2"/>
              <a:buChar char="Ø"/>
            </a:pPr>
            <a:r>
              <a:rPr lang="en-US" sz="2800" dirty="0" smtClean="0">
                <a:latin typeface="Times New Roman" pitchFamily="18" charset="0"/>
                <a:cs typeface="Times New Roman" pitchFamily="18" charset="0"/>
              </a:rPr>
              <a:t>HN BCT </a:t>
            </a:r>
            <a:r>
              <a:rPr lang="en-US" sz="2800" dirty="0" err="1" smtClean="0">
                <a:latin typeface="Times New Roman" pitchFamily="18" charset="0"/>
                <a:cs typeface="Times New Roman" pitchFamily="18" charset="0"/>
              </a:rPr>
              <a:t>cuối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năm</a:t>
            </a:r>
            <a:r>
              <a:rPr lang="en-US" sz="2800" dirty="0" smtClean="0">
                <a:latin typeface="Times New Roman" pitchFamily="18" charset="0"/>
                <a:cs typeface="Times New Roman" pitchFamily="18" charset="0"/>
              </a:rPr>
              <a:t> 1974 (</a:t>
            </a:r>
            <a:r>
              <a:rPr lang="en-US" sz="2800" dirty="0" err="1" smtClean="0">
                <a:latin typeface="Times New Roman" pitchFamily="18" charset="0"/>
                <a:cs typeface="Times New Roman" pitchFamily="18" charset="0"/>
              </a:rPr>
              <a:t>đợt</a:t>
            </a:r>
            <a:r>
              <a:rPr lang="en-US" sz="2800" dirty="0" smtClean="0">
                <a:latin typeface="Times New Roman" pitchFamily="18" charset="0"/>
                <a:cs typeface="Times New Roman" pitchFamily="18" charset="0"/>
              </a:rPr>
              <a:t> 1)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đầu</a:t>
            </a:r>
            <a:r>
              <a:rPr lang="en-US" sz="2800" dirty="0" smtClean="0">
                <a:latin typeface="Times New Roman" pitchFamily="18" charset="0"/>
                <a:cs typeface="Times New Roman" pitchFamily="18" charset="0"/>
              </a:rPr>
              <a:t>  1975 (</a:t>
            </a:r>
            <a:r>
              <a:rPr lang="en-US" sz="2800" dirty="0" err="1" smtClean="0">
                <a:latin typeface="Times New Roman" pitchFamily="18" charset="0"/>
                <a:cs typeface="Times New Roman" pitchFamily="18" charset="0"/>
              </a:rPr>
              <a:t>đợt</a:t>
            </a:r>
            <a:r>
              <a:rPr lang="en-US" sz="2800" dirty="0" smtClean="0">
                <a:latin typeface="Times New Roman" pitchFamily="18" charset="0"/>
                <a:cs typeface="Times New Roman" pitchFamily="18" charset="0"/>
              </a:rPr>
              <a:t> 2): </a:t>
            </a:r>
            <a:r>
              <a:rPr lang="en-US" sz="2800" dirty="0" err="1" smtClean="0">
                <a:latin typeface="Times New Roman" pitchFamily="18" charset="0"/>
                <a:cs typeface="Times New Roman" pitchFamily="18" charset="0"/>
              </a:rPr>
              <a:t>Đảng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quyết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tâm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giải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phóng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toàn</a:t>
            </a:r>
            <a:r>
              <a:rPr lang="en-US" sz="2800" dirty="0" smtClean="0">
                <a:latin typeface="Times New Roman" pitchFamily="18" charset="0"/>
                <a:cs typeface="Times New Roman" pitchFamily="18" charset="0"/>
              </a:rPr>
              <a:t> MN.</a:t>
            </a:r>
          </a:p>
          <a:p>
            <a:pPr algn="ctr"/>
            <a:endParaRPr lang="en-US" dirty="0"/>
          </a:p>
        </p:txBody>
      </p:sp>
    </p:spTree>
    <p:extLst>
      <p:ext uri="{BB962C8B-B14F-4D97-AF65-F5344CB8AC3E}">
        <p14:creationId xmlns:p14="http://schemas.microsoft.com/office/powerpoint/2010/main" val="32015383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Rectangle 3"/>
          <p:cNvSpPr>
            <a:spLocks noGrp="1" noChangeArrowheads="1"/>
          </p:cNvSpPr>
          <p:nvPr>
            <p:ph idx="1"/>
          </p:nvPr>
        </p:nvSpPr>
        <p:spPr>
          <a:xfrm>
            <a:off x="381000" y="1295400"/>
            <a:ext cx="8153400" cy="5105400"/>
          </a:xfrm>
        </p:spPr>
        <p:txBody>
          <a:bodyPr/>
          <a:lstStyle/>
          <a:p>
            <a:pPr algn="just">
              <a:buFontTx/>
              <a:buNone/>
            </a:pPr>
            <a:r>
              <a:rPr lang="en-US" sz="3100" i="1" dirty="0" smtClean="0">
                <a:solidFill>
                  <a:srgbClr val="000000"/>
                </a:solidFill>
                <a:latin typeface="Times New Roman" panose="02020603050405020304" pitchFamily="18" charset="0"/>
                <a:cs typeface="Times New Roman" panose="02020603050405020304" pitchFamily="18" charset="0"/>
              </a:rPr>
              <a:t>+</a:t>
            </a:r>
            <a:endParaRPr lang="en-US" sz="3400" dirty="0">
              <a:solidFill>
                <a:srgbClr val="000000"/>
              </a:solidFill>
            </a:endParaRPr>
          </a:p>
        </p:txBody>
      </p:sp>
      <p:sp>
        <p:nvSpPr>
          <p:cNvPr id="13" name="Title 1"/>
          <p:cNvSpPr txBox="1">
            <a:spLocks/>
          </p:cNvSpPr>
          <p:nvPr/>
        </p:nvSpPr>
        <p:spPr bwMode="black">
          <a:xfrm>
            <a:off x="385592" y="579437"/>
            <a:ext cx="8402120" cy="7159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smtClean="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2" action="ppaction://hlinkpres?slideindex=83&amp;slidetitle=2. Giai đoạn từ 1965 -1975"/>
              </a:rPr>
              <a:t>ĐÁNH </a:t>
            </a:r>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2" action="ppaction://hlinkpres?slideindex=83&amp;slidetitle=2. Giai đoạn từ 1965 -1975"/>
              </a:rPr>
              <a:t>BẠI </a:t>
            </a:r>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CHIẾN LƯỢC CHIẾN TRANH CỤC BỘ CỦA MỸ - NGỤY</a:t>
            </a:r>
          </a:p>
        </p:txBody>
      </p:sp>
      <p:pic>
        <p:nvPicPr>
          <p:cNvPr id="618502" name="Picture 6" descr="anh-hoi-thao-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32" y="1295400"/>
            <a:ext cx="3404601" cy="35127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155673" y="1077774"/>
            <a:ext cx="4554107" cy="4223434"/>
          </a:xfrm>
          <a:prstGeom prst="rect">
            <a:avLst/>
          </a:prstGeom>
        </p:spPr>
      </p:pic>
      <p:sp>
        <p:nvSpPr>
          <p:cNvPr id="3" name="Rectangle 2"/>
          <p:cNvSpPr/>
          <p:nvPr/>
        </p:nvSpPr>
        <p:spPr>
          <a:xfrm>
            <a:off x="701457" y="5200956"/>
            <a:ext cx="2958480" cy="646331"/>
          </a:xfrm>
          <a:prstGeom prst="rect">
            <a:avLst/>
          </a:prstGeom>
        </p:spPr>
        <p:txBody>
          <a:bodyPr wrap="square">
            <a:spAutoFit/>
          </a:bodyPr>
          <a:lstStyle/>
          <a:p>
            <a:r>
              <a:rPr lang="en-US" dirty="0" err="1"/>
              <a:t>Trận</a:t>
            </a:r>
            <a:r>
              <a:rPr lang="en-US" dirty="0"/>
              <a:t> </a:t>
            </a:r>
            <a:r>
              <a:rPr lang="en-US" dirty="0" err="1"/>
              <a:t>Núi</a:t>
            </a:r>
            <a:r>
              <a:rPr lang="en-US" dirty="0"/>
              <a:t> </a:t>
            </a:r>
            <a:r>
              <a:rPr lang="en-US" dirty="0" err="1"/>
              <a:t>Thành</a:t>
            </a:r>
            <a:r>
              <a:rPr lang="en-US" dirty="0"/>
              <a:t> – ta </a:t>
            </a:r>
            <a:r>
              <a:rPr lang="en-US" dirty="0" err="1"/>
              <a:t>hoàn</a:t>
            </a:r>
            <a:r>
              <a:rPr lang="en-US" dirty="0"/>
              <a:t> </a:t>
            </a:r>
            <a:r>
              <a:rPr lang="en-US" dirty="0" err="1"/>
              <a:t>toàn</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đánh</a:t>
            </a:r>
            <a:r>
              <a:rPr lang="en-US" dirty="0"/>
              <a:t> </a:t>
            </a:r>
            <a:r>
              <a:rPr lang="en-US" dirty="0" err="1"/>
              <a:t>Mỹ</a:t>
            </a:r>
            <a:r>
              <a:rPr lang="en-US" dirty="0"/>
              <a:t>.</a:t>
            </a:r>
          </a:p>
        </p:txBody>
      </p:sp>
      <p:sp>
        <p:nvSpPr>
          <p:cNvPr id="5" name="Rectangle 4"/>
          <p:cNvSpPr/>
          <p:nvPr/>
        </p:nvSpPr>
        <p:spPr>
          <a:xfrm>
            <a:off x="4321821" y="4983233"/>
            <a:ext cx="4572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C</a:t>
            </a:r>
            <a:r>
              <a:rPr lang="vi-VN" dirty="0" smtClean="0">
                <a:latin typeface="Times New Roman" panose="02020603050405020304" pitchFamily="18" charset="0"/>
                <a:cs typeface="Times New Roman" panose="02020603050405020304" pitchFamily="18" charset="0"/>
              </a:rPr>
              <a:t>hiến thắng Vạn Tường (Quảng Ngãi) tháng 8/1965 mở ra cao trào tìm mỹ mà đánh, tìm ngụy mà diệt trên toàn miền </a:t>
            </a:r>
            <a:r>
              <a:rPr lang="en-US" dirty="0" smtClean="0">
                <a:latin typeface="Times New Roman" panose="02020603050405020304" pitchFamily="18" charset="0"/>
                <a:cs typeface="Times New Roman" panose="02020603050405020304" pitchFamily="18" charset="0"/>
              </a:rPr>
              <a:t>N</a:t>
            </a:r>
            <a:r>
              <a:rPr lang="vi-VN" dirty="0" smtClean="0">
                <a:latin typeface="Times New Roman" panose="02020603050405020304" pitchFamily="18" charset="0"/>
                <a:cs typeface="Times New Roman" panose="02020603050405020304" pitchFamily="18" charset="0"/>
              </a:rPr>
              <a:t>am</a:t>
            </a:r>
            <a:endParaRPr lang="vi-VN" dirty="0">
              <a:latin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black">
          <a:xfrm>
            <a:off x="304800" y="609600"/>
            <a:ext cx="8305800" cy="6096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ĐÁNH BẠI CUỘC HÀNH QUÂN GIANXƠN – XITY VỚI 4,5 VẠN QUÂN TRONG CUỘC PHẢN CÔNG MÙA KHÔ 1966 – 1967 CỦA MỸ</a:t>
            </a:r>
          </a:p>
        </p:txBody>
      </p:sp>
      <p:pic>
        <p:nvPicPr>
          <p:cNvPr id="6" name="Picture 5" descr="CHONG DICH HANHQUAN GIANXON XITI.jpg"/>
          <p:cNvPicPr>
            <a:picLocks noChangeAspect="1"/>
          </p:cNvPicPr>
          <p:nvPr/>
        </p:nvPicPr>
        <p:blipFill>
          <a:blip r:embed="rId3"/>
          <a:srcRect l="3922" t="1639" r="1776"/>
          <a:stretch>
            <a:fillRect/>
          </a:stretch>
        </p:blipFill>
        <p:spPr>
          <a:xfrm>
            <a:off x="1447800" y="1828800"/>
            <a:ext cx="6705600" cy="50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2103680"/>
      </p:ext>
    </p:extLst>
  </p:cSld>
  <p:clrMapOvr>
    <a:masterClrMapping/>
  </p:clrMapOvr>
  <p:transition>
    <p:diamon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IEN CONG CHIEN LUOC TET MAU THAN 1968.jpg"/>
          <p:cNvPicPr>
            <a:picLocks noChangeAspect="1"/>
          </p:cNvPicPr>
          <p:nvPr/>
        </p:nvPicPr>
        <p:blipFill>
          <a:blip r:embed="rId3"/>
          <a:srcRect t="1972" r="25629"/>
          <a:stretch>
            <a:fillRect/>
          </a:stretch>
        </p:blipFill>
        <p:spPr>
          <a:xfrm>
            <a:off x="5410200" y="2001838"/>
            <a:ext cx="3563938" cy="3408362"/>
          </a:xfrm>
          <a:prstGeom prst="rect">
            <a:avLst/>
          </a:prstGeom>
          <a:ln>
            <a:noFill/>
          </a:ln>
          <a:effectLst>
            <a:outerShdw blurRad="292100" dist="139700" dir="2700000" algn="tl" rotWithShape="0">
              <a:srgbClr val="333333">
                <a:alpha val="65000"/>
              </a:srgbClr>
            </a:outerShdw>
          </a:effectLst>
        </p:spPr>
      </p:pic>
      <p:sp>
        <p:nvSpPr>
          <p:cNvPr id="13" name="Title 1"/>
          <p:cNvSpPr txBox="1">
            <a:spLocks/>
          </p:cNvSpPr>
          <p:nvPr/>
        </p:nvSpPr>
        <p:spPr bwMode="black">
          <a:xfrm>
            <a:off x="373788" y="394760"/>
            <a:ext cx="4572000" cy="1143000"/>
          </a:xfrm>
          <a:prstGeom prst="rect">
            <a:avLst/>
          </a:prstGeom>
          <a:noFill/>
          <a:ln w="9525">
            <a:noFill/>
            <a:miter lim="800000"/>
            <a:headEnd/>
            <a:tailEnd/>
          </a:ln>
          <a:effectLst/>
        </p:spPr>
        <p:txBody>
          <a:bodyPr anchor="ctr"/>
          <a:lstStyle/>
          <a:p>
            <a:pPr algn="ctr" eaLnBrk="0" hangingPunct="0">
              <a:defRPr/>
            </a:pPr>
            <a:r>
              <a:rPr lang="en-US" sz="2000" b="1" kern="0" dirty="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TỔNG TIẾN CÔNG VÀ NỔI DẬY </a:t>
            </a:r>
          </a:p>
          <a:p>
            <a:pPr algn="ctr" eaLnBrk="0" hangingPunct="0">
              <a:defRPr/>
            </a:pPr>
            <a:r>
              <a:rPr lang="en-US" sz="2000" b="1" kern="0" dirty="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TẾT MẬU THÂN</a:t>
            </a:r>
          </a:p>
          <a:p>
            <a:pPr algn="ctr" eaLnBrk="0" hangingPunct="0">
              <a:defRPr/>
            </a:pPr>
            <a:r>
              <a:rPr lang="en-US" sz="2000" b="1" kern="0" dirty="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(Đêm 30 rạng 31/1/1968)</a:t>
            </a:r>
          </a:p>
        </p:txBody>
      </p:sp>
      <p:pic>
        <p:nvPicPr>
          <p:cNvPr id="63492" name="Picture 6" descr="16.jpg"/>
          <p:cNvPicPr>
            <a:picLocks noChangeAspect="1"/>
          </p:cNvPicPr>
          <p:nvPr/>
        </p:nvPicPr>
        <p:blipFill>
          <a:blip r:embed="rId4"/>
          <a:srcRect l="4120" t="3793" r="5173"/>
          <a:stretch>
            <a:fillRect/>
          </a:stretch>
        </p:blipFill>
        <p:spPr bwMode="auto">
          <a:xfrm>
            <a:off x="5410200" y="381000"/>
            <a:ext cx="2376487" cy="5921375"/>
          </a:xfrm>
          <a:prstGeom prst="rect">
            <a:avLst/>
          </a:prstGeom>
          <a:ln>
            <a:noFill/>
          </a:ln>
          <a:effectLst>
            <a:outerShdw blurRad="292100" dist="139700" dir="2700000" algn="tl" rotWithShape="0">
              <a:srgbClr val="333333">
                <a:alpha val="65000"/>
              </a:srgbClr>
            </a:outerShdw>
          </a:effectLst>
        </p:spPr>
      </p:pic>
      <p:pic>
        <p:nvPicPr>
          <p:cNvPr id="571397" name="Picture 11" descr="70.jpg"/>
          <p:cNvPicPr>
            <a:picLocks noChangeAspect="1"/>
          </p:cNvPicPr>
          <p:nvPr/>
        </p:nvPicPr>
        <p:blipFill>
          <a:blip r:embed="rId5" cstate="print">
            <a:extLst>
              <a:ext uri="{28A0092B-C50C-407E-A947-70E740481C1C}">
                <a14:useLocalDpi xmlns:a14="http://schemas.microsoft.com/office/drawing/2010/main" val="0"/>
              </a:ext>
            </a:extLst>
          </a:blip>
          <a:srcRect t="6062" r="1131" b="8501"/>
          <a:stretch>
            <a:fillRect/>
          </a:stretch>
        </p:blipFill>
        <p:spPr bwMode="auto">
          <a:xfrm>
            <a:off x="342900" y="1371600"/>
            <a:ext cx="502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eft Brace 13"/>
          <p:cNvSpPr/>
          <p:nvPr/>
        </p:nvSpPr>
        <p:spPr>
          <a:xfrm flipH="1">
            <a:off x="4983888" y="591947"/>
            <a:ext cx="533400" cy="5715000"/>
          </a:xfrm>
          <a:prstGeom prst="leftBrace">
            <a:avLst>
              <a:gd name="adj1" fmla="val 116530"/>
              <a:gd name="adj2" fmla="val 50000"/>
            </a:avLst>
          </a:prstGeom>
          <a:ln>
            <a:solidFill>
              <a:srgbClr val="C00000"/>
            </a:solidFill>
          </a:ln>
        </p:spPr>
        <p:style>
          <a:lnRef idx="3">
            <a:schemeClr val="dk1"/>
          </a:lnRef>
          <a:fillRef idx="0">
            <a:schemeClr val="dk1"/>
          </a:fillRef>
          <a:effectRef idx="2">
            <a:schemeClr val="dk1"/>
          </a:effectRef>
          <a:fontRef idx="minor">
            <a:schemeClr val="tx1"/>
          </a:fontRef>
        </p:style>
        <p:txBody>
          <a:bodyPr anchor="ctr"/>
          <a:lstStyle/>
          <a:p>
            <a:pPr algn="ctr">
              <a:defRPr/>
            </a:pPr>
            <a:endParaRPr lang="en-US"/>
          </a:p>
        </p:txBody>
      </p:sp>
      <p:sp>
        <p:nvSpPr>
          <p:cNvPr id="571399" name="Rectangle 28"/>
          <p:cNvSpPr>
            <a:spLocks noChangeArrowheads="1"/>
          </p:cNvSpPr>
          <p:nvPr/>
        </p:nvSpPr>
        <p:spPr bwMode="auto">
          <a:xfrm>
            <a:off x="438150" y="4248912"/>
            <a:ext cx="4953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2000" b="1" i="1" dirty="0">
                <a:latin typeface="Times New Roman" panose="02020603050405020304" pitchFamily="18" charset="0"/>
                <a:cs typeface="Times New Roman" panose="02020603050405020304" pitchFamily="18" charset="0"/>
              </a:rPr>
              <a:t>Hội nghị Bộ Chính trị, 12/1967 quyết định chuyển cuộc chiến tranh cách mạng miền Nam sang thời kỳ mới, tiến lên giành thắng lợi quyết định bằng phương pháp tổng công kích, </a:t>
            </a:r>
            <a:r>
              <a:rPr lang="en-US" sz="2000" b="1" i="1" dirty="0" err="1" smtClean="0">
                <a:latin typeface="Times New Roman" panose="02020603050405020304" pitchFamily="18" charset="0"/>
                <a:cs typeface="Times New Roman" panose="02020603050405020304" pitchFamily="18" charset="0"/>
              </a:rPr>
              <a:t>tổng</a:t>
            </a:r>
            <a:r>
              <a:rPr lang="en-US" sz="2000" b="1" i="1" dirty="0" smtClean="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khởi nghĩa</a:t>
            </a: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8"/>
                                        </p:tgtEl>
                                        <p:attrNameLst>
                                          <p:attrName>ppt_x</p:attrName>
                                        </p:attrNameLst>
                                      </p:cBhvr>
                                      <p:tavLst>
                                        <p:tav tm="0">
                                          <p:val>
                                            <p:strVal val="ppt_x"/>
                                          </p:val>
                                        </p:tav>
                                        <p:tav tm="100000">
                                          <p:val>
                                            <p:strVal val="ppt_x"/>
                                          </p:val>
                                        </p:tav>
                                      </p:tavLst>
                                    </p:anim>
                                    <p:anim calcmode="lin" valueType="num">
                                      <p:cBhvr additive="base">
                                        <p:cTn id="14" dur="500"/>
                                        <p:tgtEl>
                                          <p:spTgt spid="8"/>
                                        </p:tgtEl>
                                        <p:attrNameLst>
                                          <p:attrName>ppt_y</p:attrName>
                                        </p:attrNameLst>
                                      </p:cBhvr>
                                      <p:tavLst>
                                        <p:tav tm="0">
                                          <p:val>
                                            <p:strVal val="ppt_y"/>
                                          </p:val>
                                        </p:tav>
                                        <p:tav tm="100000">
                                          <p:val>
                                            <p:strVal val="1+ppt_h/2"/>
                                          </p:val>
                                        </p:tav>
                                      </p:tavLst>
                                    </p:anim>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nodeType="clickEffect">
                                  <p:stCondLst>
                                    <p:cond delay="0"/>
                                  </p:stCondLst>
                                  <p:childTnLst>
                                    <p:set>
                                      <p:cBhvr>
                                        <p:cTn id="19" dur="1" fill="hold">
                                          <p:stCondLst>
                                            <p:cond delay="0"/>
                                          </p:stCondLst>
                                        </p:cTn>
                                        <p:tgtEl>
                                          <p:spTgt spid="63492"/>
                                        </p:tgtEl>
                                        <p:attrNameLst>
                                          <p:attrName>style.visibility</p:attrName>
                                        </p:attrNameLst>
                                      </p:cBhvr>
                                      <p:to>
                                        <p:strVal val="visible"/>
                                      </p:to>
                                    </p:set>
                                    <p:anim calcmode="lin" valueType="num">
                                      <p:cBhvr>
                                        <p:cTn id="20" dur="500" fill="hold"/>
                                        <p:tgtEl>
                                          <p:spTgt spid="63492"/>
                                        </p:tgtEl>
                                        <p:attrNameLst>
                                          <p:attrName>ppt_w</p:attrName>
                                        </p:attrNameLst>
                                      </p:cBhvr>
                                      <p:tavLst>
                                        <p:tav tm="0">
                                          <p:val>
                                            <p:fltVal val="0"/>
                                          </p:val>
                                        </p:tav>
                                        <p:tav tm="100000">
                                          <p:val>
                                            <p:strVal val="#ppt_w"/>
                                          </p:val>
                                        </p:tav>
                                      </p:tavLst>
                                    </p:anim>
                                    <p:anim calcmode="lin" valueType="num">
                                      <p:cBhvr>
                                        <p:cTn id="21" dur="500" fill="hold"/>
                                        <p:tgtEl>
                                          <p:spTgt spid="63492"/>
                                        </p:tgtEl>
                                        <p:attrNameLst>
                                          <p:attrName>ppt_h</p:attrName>
                                        </p:attrNameLst>
                                      </p:cBhvr>
                                      <p:tavLst>
                                        <p:tav tm="0">
                                          <p:val>
                                            <p:fltVal val="0"/>
                                          </p:val>
                                        </p:tav>
                                        <p:tav tm="100000">
                                          <p:val>
                                            <p:strVal val="#ppt_h"/>
                                          </p:val>
                                        </p:tav>
                                      </p:tavLst>
                                    </p:anim>
                                    <p:animEffect transition="in" filter="fade">
                                      <p:cBhvr>
                                        <p:cTn id="22"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2800066" y="514185"/>
            <a:ext cx="2305334" cy="533400"/>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sz="2800" dirty="0">
                <a:latin typeface="Times New Roman" panose="02020603050405020304" pitchFamily="18" charset="0"/>
                <a:cs typeface="Times New Roman" panose="02020603050405020304" pitchFamily="18" charset="0"/>
              </a:rPr>
              <a:t> </a:t>
            </a:r>
            <a:r>
              <a:rPr lang="en-US" sz="3800" dirty="0">
                <a:solidFill>
                  <a:srgbClr val="FF6600"/>
                </a:solidFill>
                <a:latin typeface="Times New Roman" panose="02020603050405020304" pitchFamily="18" charset="0"/>
                <a:cs typeface="Times New Roman" panose="02020603050405020304" pitchFamily="18" charset="0"/>
              </a:rPr>
              <a:t>Kết quả</a:t>
            </a:r>
          </a:p>
        </p:txBody>
      </p:sp>
      <p:sp>
        <p:nvSpPr>
          <p:cNvPr id="434179" name="Rectangle 3"/>
          <p:cNvSpPr>
            <a:spLocks noChangeArrowheads="1"/>
          </p:cNvSpPr>
          <p:nvPr/>
        </p:nvSpPr>
        <p:spPr bwMode="auto">
          <a:xfrm>
            <a:off x="762000" y="1371600"/>
            <a:ext cx="2057400" cy="914400"/>
          </a:xfrm>
          <a:prstGeom prst="rect">
            <a:avLst/>
          </a:prstGeom>
          <a:ln>
            <a:headEnd/>
            <a:tailEnd/>
          </a:ln>
          <a:extLst/>
        </p:spPr>
        <p:style>
          <a:lnRef idx="2">
            <a:schemeClr val="accent3"/>
          </a:lnRef>
          <a:fillRef idx="1">
            <a:schemeClr val="lt1"/>
          </a:fillRef>
          <a:effectRef idx="0">
            <a:schemeClr val="accent3"/>
          </a:effectRef>
          <a:fontRef idx="minor">
            <a:schemeClr val="dk1"/>
          </a:fontRef>
        </p:style>
        <p:txBody>
          <a:bodyPr wrap="none" anchor="ctr"/>
          <a:lstStyle/>
          <a:p>
            <a:pPr algn="ctr"/>
            <a:r>
              <a:rPr lang="en-US" sz="2400" u="sng" dirty="0">
                <a:ln w="0"/>
                <a:solidFill>
                  <a:srgbClr val="0066FF"/>
                </a:solidFill>
                <a:effectLst>
                  <a:outerShdw blurRad="38100" dist="25400" dir="5400000" algn="ctr" rotWithShape="0">
                    <a:srgbClr val="6E747A">
                      <a:alpha val="43000"/>
                    </a:srgbClr>
                  </a:outerShdw>
                </a:effectLst>
                <a:latin typeface="Times New Roman" panose="02020603050405020304" pitchFamily="18" charset="0"/>
                <a:hlinkClick r:id="rId2" action="ppaction://hlinkpres?slideindex=1&amp;slidetitle="/>
              </a:rPr>
              <a:t>Thắng lợi </a:t>
            </a:r>
          </a:p>
          <a:p>
            <a:pPr algn="ctr"/>
            <a:r>
              <a:rPr lang="en-US" sz="2400" u="sng" dirty="0">
                <a:ln w="0"/>
                <a:solidFill>
                  <a:srgbClr val="0066FF"/>
                </a:solidFill>
                <a:effectLst>
                  <a:outerShdw blurRad="38100" dist="25400" dir="5400000" algn="ctr" rotWithShape="0">
                    <a:srgbClr val="6E747A">
                      <a:alpha val="43000"/>
                    </a:srgbClr>
                  </a:outerShdw>
                </a:effectLst>
                <a:latin typeface="Times New Roman" panose="02020603050405020304" pitchFamily="18" charset="0"/>
                <a:hlinkClick r:id="rId2" action="ppaction://hlinkpres?slideindex=1&amp;slidetitle="/>
              </a:rPr>
              <a:t>ở </a:t>
            </a:r>
            <a:r>
              <a:rPr lang="en-US" sz="2400" u="sng" dirty="0" err="1" smtClean="0">
                <a:ln w="0"/>
                <a:solidFill>
                  <a:srgbClr val="0066FF"/>
                </a:solidFill>
                <a:effectLst>
                  <a:outerShdw blurRad="38100" dist="25400" dir="5400000" algn="ctr" rotWithShape="0">
                    <a:srgbClr val="6E747A">
                      <a:alpha val="43000"/>
                    </a:srgbClr>
                  </a:outerShdw>
                </a:effectLst>
                <a:latin typeface="Times New Roman" panose="02020603050405020304" pitchFamily="18" charset="0"/>
                <a:hlinkClick r:id="rId2" action="ppaction://hlinkpres?slideindex=1&amp;slidetitle="/>
              </a:rPr>
              <a:t>miền</a:t>
            </a:r>
            <a:r>
              <a:rPr lang="en-US" sz="2400" u="sng" dirty="0" smtClean="0">
                <a:ln w="0"/>
                <a:solidFill>
                  <a:srgbClr val="0066FF"/>
                </a:solidFill>
                <a:effectLst>
                  <a:outerShdw blurRad="38100" dist="25400" dir="5400000" algn="ctr" rotWithShape="0">
                    <a:srgbClr val="6E747A">
                      <a:alpha val="43000"/>
                    </a:srgbClr>
                  </a:outerShdw>
                </a:effectLst>
                <a:latin typeface="Times New Roman" panose="02020603050405020304" pitchFamily="18" charset="0"/>
                <a:hlinkClick r:id="rId2" action="ppaction://hlinkpres?slideindex=1&amp;slidetitle="/>
              </a:rPr>
              <a:t> Nam</a:t>
            </a:r>
            <a:endParaRPr lang="en-US" sz="2400" u="sng" dirty="0">
              <a:ln w="0"/>
              <a:solidFill>
                <a:srgbClr val="0066FF"/>
              </a:solidFill>
              <a:effectLst>
                <a:outerShdw blurRad="38100" dist="25400" dir="5400000" algn="ctr" rotWithShape="0">
                  <a:srgbClr val="6E747A">
                    <a:alpha val="43000"/>
                  </a:srgbClr>
                </a:outerShdw>
              </a:effectLst>
              <a:latin typeface="Times New Roman" panose="02020603050405020304" pitchFamily="18" charset="0"/>
            </a:endParaRPr>
          </a:p>
        </p:txBody>
      </p:sp>
      <p:sp>
        <p:nvSpPr>
          <p:cNvPr id="434180" name="Rectangle 4"/>
          <p:cNvSpPr>
            <a:spLocks noChangeArrowheads="1"/>
          </p:cNvSpPr>
          <p:nvPr/>
        </p:nvSpPr>
        <p:spPr bwMode="auto">
          <a:xfrm>
            <a:off x="5410200" y="1371600"/>
            <a:ext cx="2514600" cy="914400"/>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p>
            <a:pPr algn="ctr"/>
            <a:r>
              <a:rPr lang="en-US" sz="2400" dirty="0" smtClean="0">
                <a:solidFill>
                  <a:srgbClr val="0066FF"/>
                </a:solidFill>
                <a:latin typeface="Times New Roman" panose="02020603050405020304" pitchFamily="18" charset="0"/>
              </a:rPr>
              <a:t>       </a:t>
            </a:r>
            <a:r>
              <a:rPr lang="en-US" sz="2400" dirty="0" err="1" smtClean="0">
                <a:solidFill>
                  <a:srgbClr val="0066FF"/>
                </a:solidFill>
                <a:latin typeface="Times New Roman" panose="02020603050405020304" pitchFamily="18" charset="0"/>
              </a:rPr>
              <a:t>Đánh</a:t>
            </a:r>
            <a:r>
              <a:rPr lang="en-US" sz="2400" dirty="0" smtClean="0">
                <a:solidFill>
                  <a:srgbClr val="0066FF"/>
                </a:solidFill>
                <a:latin typeface="Times New Roman" panose="02020603050405020304" pitchFamily="18" charset="0"/>
              </a:rPr>
              <a:t> </a:t>
            </a:r>
            <a:r>
              <a:rPr lang="en-US" sz="2400" dirty="0" err="1">
                <a:solidFill>
                  <a:srgbClr val="0066FF"/>
                </a:solidFill>
                <a:latin typeface="Times New Roman" panose="02020603050405020304" pitchFamily="18" charset="0"/>
              </a:rPr>
              <a:t>thắng</a:t>
            </a:r>
            <a:r>
              <a:rPr lang="en-US" sz="2400" dirty="0">
                <a:solidFill>
                  <a:srgbClr val="0066FF"/>
                </a:solidFill>
                <a:latin typeface="Times New Roman" panose="02020603050405020304" pitchFamily="18" charset="0"/>
              </a:rPr>
              <a:t> </a:t>
            </a:r>
            <a:r>
              <a:rPr lang="en-US" sz="2400" dirty="0" err="1" smtClean="0">
                <a:solidFill>
                  <a:srgbClr val="0066FF"/>
                </a:solidFill>
                <a:latin typeface="Times New Roman" panose="02020603050405020304" pitchFamily="18" charset="0"/>
              </a:rPr>
              <a:t>chiến</a:t>
            </a:r>
            <a:r>
              <a:rPr lang="en-US" sz="2400" dirty="0" smtClean="0">
                <a:solidFill>
                  <a:srgbClr val="0066FF"/>
                </a:solidFill>
                <a:latin typeface="Times New Roman" panose="02020603050405020304" pitchFamily="18" charset="0"/>
              </a:rPr>
              <a:t> </a:t>
            </a:r>
          </a:p>
          <a:p>
            <a:pPr algn="ctr"/>
            <a:r>
              <a:rPr lang="en-US" sz="2400" dirty="0" err="1" smtClean="0">
                <a:solidFill>
                  <a:srgbClr val="0066FF"/>
                </a:solidFill>
                <a:latin typeface="Times New Roman" panose="02020603050405020304" pitchFamily="18" charset="0"/>
              </a:rPr>
              <a:t>tranh</a:t>
            </a:r>
            <a:r>
              <a:rPr lang="en-US" sz="2400" dirty="0" smtClean="0">
                <a:solidFill>
                  <a:srgbClr val="0066FF"/>
                </a:solidFill>
                <a:latin typeface="Times New Roman" panose="02020603050405020304" pitchFamily="18" charset="0"/>
              </a:rPr>
              <a:t> </a:t>
            </a:r>
            <a:r>
              <a:rPr lang="en-US" sz="2400" dirty="0" err="1" smtClean="0">
                <a:solidFill>
                  <a:srgbClr val="0066FF"/>
                </a:solidFill>
                <a:latin typeface="Times New Roman" panose="02020603050405020304" pitchFamily="18" charset="0"/>
              </a:rPr>
              <a:t>phá</a:t>
            </a:r>
            <a:r>
              <a:rPr lang="en-US" sz="2400" dirty="0" smtClean="0">
                <a:solidFill>
                  <a:srgbClr val="0066FF"/>
                </a:solidFill>
                <a:latin typeface="Times New Roman" panose="02020603050405020304" pitchFamily="18" charset="0"/>
              </a:rPr>
              <a:t> </a:t>
            </a:r>
            <a:r>
              <a:rPr lang="en-US" sz="2400" dirty="0">
                <a:solidFill>
                  <a:srgbClr val="0066FF"/>
                </a:solidFill>
                <a:latin typeface="Times New Roman" panose="02020603050405020304" pitchFamily="18" charset="0"/>
              </a:rPr>
              <a:t>hoại lần I</a:t>
            </a:r>
          </a:p>
        </p:txBody>
      </p:sp>
      <p:sp>
        <p:nvSpPr>
          <p:cNvPr id="434181" name="Oval 5"/>
          <p:cNvSpPr>
            <a:spLocks noChangeArrowheads="1"/>
          </p:cNvSpPr>
          <p:nvPr/>
        </p:nvSpPr>
        <p:spPr bwMode="auto">
          <a:xfrm>
            <a:off x="2514600" y="2819400"/>
            <a:ext cx="3276600" cy="1295400"/>
          </a:xfrm>
          <a:prstGeom prst="ellipse">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r>
              <a:rPr lang="en-US" sz="2400" dirty="0">
                <a:solidFill>
                  <a:srgbClr val="0066FF"/>
                </a:solidFill>
                <a:latin typeface="Times New Roman" panose="02020603050405020304" pitchFamily="18" charset="0"/>
              </a:rPr>
              <a:t>Chiến lược </a:t>
            </a:r>
          </a:p>
          <a:p>
            <a:pPr algn="ctr"/>
            <a:r>
              <a:rPr lang="en-US" sz="2400" dirty="0">
                <a:solidFill>
                  <a:srgbClr val="0066FF"/>
                </a:solidFill>
                <a:latin typeface="Times New Roman" panose="02020603050405020304" pitchFamily="18" charset="0"/>
              </a:rPr>
              <a:t>“Chiến tranh cục bộ”</a:t>
            </a:r>
          </a:p>
          <a:p>
            <a:pPr algn="ctr"/>
            <a:r>
              <a:rPr lang="en-US" sz="2400" dirty="0">
                <a:solidFill>
                  <a:srgbClr val="0066FF"/>
                </a:solidFill>
                <a:latin typeface="Times New Roman" panose="02020603050405020304" pitchFamily="18" charset="0"/>
              </a:rPr>
              <a:t> bị phá sản</a:t>
            </a:r>
          </a:p>
        </p:txBody>
      </p:sp>
      <p:sp>
        <p:nvSpPr>
          <p:cNvPr id="434182" name="Rectangle 6"/>
          <p:cNvSpPr>
            <a:spLocks noChangeArrowheads="1"/>
          </p:cNvSpPr>
          <p:nvPr/>
        </p:nvSpPr>
        <p:spPr bwMode="auto">
          <a:xfrm>
            <a:off x="3124200" y="5334000"/>
            <a:ext cx="2057400" cy="91440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r>
              <a:rPr lang="en-US" sz="2000" dirty="0">
                <a:solidFill>
                  <a:srgbClr val="0066FF"/>
                </a:solidFill>
                <a:latin typeface="Times New Roman" panose="02020603050405020304" pitchFamily="18" charset="0"/>
              </a:rPr>
              <a:t>Đàm phán ở</a:t>
            </a:r>
          </a:p>
          <a:p>
            <a:pPr algn="ctr"/>
            <a:r>
              <a:rPr lang="en-US" sz="2000" dirty="0">
                <a:solidFill>
                  <a:srgbClr val="0066FF"/>
                </a:solidFill>
                <a:latin typeface="Times New Roman" panose="02020603050405020304" pitchFamily="18" charset="0"/>
              </a:rPr>
              <a:t> Hội nghị Paris</a:t>
            </a:r>
          </a:p>
          <a:p>
            <a:pPr algn="ctr"/>
            <a:r>
              <a:rPr lang="en-US" sz="2000" dirty="0">
                <a:solidFill>
                  <a:srgbClr val="0066FF"/>
                </a:solidFill>
                <a:latin typeface="Times New Roman" panose="02020603050405020304" pitchFamily="18" charset="0"/>
              </a:rPr>
              <a:t>(13/5/68)</a:t>
            </a:r>
          </a:p>
        </p:txBody>
      </p:sp>
      <p:sp>
        <p:nvSpPr>
          <p:cNvPr id="434183" name="Rectangle 7"/>
          <p:cNvSpPr>
            <a:spLocks noChangeArrowheads="1"/>
          </p:cNvSpPr>
          <p:nvPr/>
        </p:nvSpPr>
        <p:spPr bwMode="auto">
          <a:xfrm>
            <a:off x="5410200" y="5334000"/>
            <a:ext cx="2819400" cy="914400"/>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r>
              <a:rPr lang="en-US" sz="2000" dirty="0">
                <a:solidFill>
                  <a:srgbClr val="0066FF"/>
                </a:solidFill>
                <a:latin typeface="Times New Roman" panose="02020603050405020304" pitchFamily="18" charset="0"/>
              </a:rPr>
              <a:t>Chuyển sang </a:t>
            </a:r>
          </a:p>
          <a:p>
            <a:pPr algn="ctr"/>
            <a:r>
              <a:rPr lang="en-US" sz="2000" dirty="0">
                <a:solidFill>
                  <a:srgbClr val="0066FF"/>
                </a:solidFill>
                <a:latin typeface="Times New Roman" panose="02020603050405020304" pitchFamily="18" charset="0"/>
              </a:rPr>
              <a:t>chiến lược mới</a:t>
            </a:r>
          </a:p>
          <a:p>
            <a:pPr algn="ctr"/>
            <a:r>
              <a:rPr lang="en-US" sz="2000" dirty="0">
                <a:solidFill>
                  <a:srgbClr val="0066FF"/>
                </a:solidFill>
                <a:latin typeface="Times New Roman" panose="02020603050405020304" pitchFamily="18" charset="0"/>
              </a:rPr>
              <a:t>“Việt Nam hóa chiến tranh</a:t>
            </a:r>
          </a:p>
        </p:txBody>
      </p:sp>
      <p:sp>
        <p:nvSpPr>
          <p:cNvPr id="434184" name="Rectangle 8"/>
          <p:cNvSpPr>
            <a:spLocks noChangeArrowheads="1"/>
          </p:cNvSpPr>
          <p:nvPr/>
        </p:nvSpPr>
        <p:spPr bwMode="auto">
          <a:xfrm>
            <a:off x="685800" y="5334000"/>
            <a:ext cx="2057400" cy="914400"/>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a:r>
              <a:rPr lang="en-US" sz="2000" dirty="0" err="1">
                <a:solidFill>
                  <a:srgbClr val="0066FF"/>
                </a:solidFill>
                <a:latin typeface="Times New Roman" panose="02020603050405020304" pitchFamily="18" charset="0"/>
              </a:rPr>
              <a:t>Mỹ</a:t>
            </a:r>
            <a:r>
              <a:rPr lang="en-US" sz="2000" dirty="0">
                <a:solidFill>
                  <a:srgbClr val="0066FF"/>
                </a:solidFill>
                <a:latin typeface="Times New Roman" panose="02020603050405020304" pitchFamily="18" charset="0"/>
              </a:rPr>
              <a:t> ngừng đánh </a:t>
            </a:r>
          </a:p>
          <a:p>
            <a:pPr algn="ctr"/>
            <a:r>
              <a:rPr lang="en-US" sz="2000" dirty="0" err="1">
                <a:solidFill>
                  <a:srgbClr val="0066FF"/>
                </a:solidFill>
                <a:latin typeface="Times New Roman" panose="02020603050405020304" pitchFamily="18" charset="0"/>
              </a:rPr>
              <a:t>phá</a:t>
            </a:r>
            <a:r>
              <a:rPr lang="en-US" sz="2000" dirty="0">
                <a:solidFill>
                  <a:srgbClr val="0066FF"/>
                </a:solidFill>
                <a:latin typeface="Times New Roman" panose="02020603050405020304" pitchFamily="18" charset="0"/>
              </a:rPr>
              <a:t> </a:t>
            </a:r>
            <a:r>
              <a:rPr lang="en-US" sz="2000" dirty="0" err="1">
                <a:solidFill>
                  <a:srgbClr val="0066FF"/>
                </a:solidFill>
                <a:latin typeface="Times New Roman" panose="02020603050405020304" pitchFamily="18" charset="0"/>
              </a:rPr>
              <a:t>M</a:t>
            </a:r>
            <a:r>
              <a:rPr lang="en-US" sz="2000" dirty="0" err="1" smtClean="0">
                <a:solidFill>
                  <a:srgbClr val="0066FF"/>
                </a:solidFill>
                <a:latin typeface="Times New Roman" panose="02020603050405020304" pitchFamily="18" charset="0"/>
              </a:rPr>
              <a:t>Bắc</a:t>
            </a:r>
            <a:r>
              <a:rPr lang="en-US" sz="2000" dirty="0" smtClean="0">
                <a:solidFill>
                  <a:srgbClr val="0066FF"/>
                </a:solidFill>
                <a:latin typeface="Times New Roman" panose="02020603050405020304" pitchFamily="18" charset="0"/>
              </a:rPr>
              <a:t>(1/11/68</a:t>
            </a:r>
            <a:r>
              <a:rPr lang="en-US" sz="2000" dirty="0">
                <a:latin typeface="Times New Roman" panose="02020603050405020304" pitchFamily="18" charset="0"/>
              </a:rPr>
              <a:t>)</a:t>
            </a:r>
          </a:p>
        </p:txBody>
      </p:sp>
      <p:sp>
        <p:nvSpPr>
          <p:cNvPr id="434185" name="Line 9"/>
          <p:cNvSpPr>
            <a:spLocks noChangeShapeType="1"/>
          </p:cNvSpPr>
          <p:nvPr/>
        </p:nvSpPr>
        <p:spPr bwMode="auto">
          <a:xfrm flipH="1">
            <a:off x="4114800" y="2286000"/>
            <a:ext cx="25146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86" name="Line 10"/>
          <p:cNvSpPr>
            <a:spLocks noChangeShapeType="1"/>
          </p:cNvSpPr>
          <p:nvPr/>
        </p:nvSpPr>
        <p:spPr bwMode="auto">
          <a:xfrm>
            <a:off x="1752600" y="2286000"/>
            <a:ext cx="23622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87" name="Line 11"/>
          <p:cNvSpPr>
            <a:spLocks noChangeShapeType="1"/>
          </p:cNvSpPr>
          <p:nvPr/>
        </p:nvSpPr>
        <p:spPr bwMode="auto">
          <a:xfrm>
            <a:off x="4114800" y="4114800"/>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88" name="Line 12"/>
          <p:cNvSpPr>
            <a:spLocks noChangeShapeType="1"/>
          </p:cNvSpPr>
          <p:nvPr/>
        </p:nvSpPr>
        <p:spPr bwMode="auto">
          <a:xfrm>
            <a:off x="1752600" y="4648200"/>
            <a:ext cx="4876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89" name="Line 13"/>
          <p:cNvSpPr>
            <a:spLocks noChangeShapeType="1"/>
          </p:cNvSpPr>
          <p:nvPr/>
        </p:nvSpPr>
        <p:spPr bwMode="auto">
          <a:xfrm>
            <a:off x="1752600" y="4648200"/>
            <a:ext cx="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90" name="Line 14"/>
          <p:cNvSpPr>
            <a:spLocks noChangeShapeType="1"/>
          </p:cNvSpPr>
          <p:nvPr/>
        </p:nvSpPr>
        <p:spPr bwMode="auto">
          <a:xfrm>
            <a:off x="6629400" y="4648200"/>
            <a:ext cx="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91" name="Line 15"/>
          <p:cNvSpPr>
            <a:spLocks noChangeShapeType="1"/>
          </p:cNvSpPr>
          <p:nvPr/>
        </p:nvSpPr>
        <p:spPr bwMode="auto">
          <a:xfrm>
            <a:off x="4114800" y="4648200"/>
            <a:ext cx="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34192" name="Line 16"/>
          <p:cNvSpPr>
            <a:spLocks noChangeShapeType="1"/>
          </p:cNvSpPr>
          <p:nvPr/>
        </p:nvSpPr>
        <p:spPr bwMode="auto">
          <a:xfrm>
            <a:off x="2819400" y="1828800"/>
            <a:ext cx="2590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34178"/>
                                        </p:tgtEl>
                                        <p:attrNameLst>
                                          <p:attrName>style.visibility</p:attrName>
                                        </p:attrNameLst>
                                      </p:cBhvr>
                                      <p:to>
                                        <p:strVal val="visible"/>
                                      </p:to>
                                    </p:set>
                                    <p:anim calcmode="lin" valueType="num">
                                      <p:cBhvr>
                                        <p:cTn id="7" dur="500" fill="hold"/>
                                        <p:tgtEl>
                                          <p:spTgt spid="434178"/>
                                        </p:tgtEl>
                                        <p:attrNameLst>
                                          <p:attrName>ppt_w</p:attrName>
                                        </p:attrNameLst>
                                      </p:cBhvr>
                                      <p:tavLst>
                                        <p:tav tm="0">
                                          <p:val>
                                            <p:fltVal val="0"/>
                                          </p:val>
                                        </p:tav>
                                        <p:tav tm="100000">
                                          <p:val>
                                            <p:strVal val="#ppt_w"/>
                                          </p:val>
                                        </p:tav>
                                      </p:tavLst>
                                    </p:anim>
                                    <p:anim calcmode="lin" valueType="num">
                                      <p:cBhvr>
                                        <p:cTn id="8" dur="500" fill="hold"/>
                                        <p:tgtEl>
                                          <p:spTgt spid="434178"/>
                                        </p:tgtEl>
                                        <p:attrNameLst>
                                          <p:attrName>ppt_h</p:attrName>
                                        </p:attrNameLst>
                                      </p:cBhvr>
                                      <p:tavLst>
                                        <p:tav tm="0">
                                          <p:val>
                                            <p:fltVal val="0"/>
                                          </p:val>
                                        </p:tav>
                                        <p:tav tm="100000">
                                          <p:val>
                                            <p:strVal val="#ppt_h"/>
                                          </p:val>
                                        </p:tav>
                                      </p:tavLst>
                                    </p:anim>
                                    <p:animEffect transition="in" filter="fade">
                                      <p:cBhvr>
                                        <p:cTn id="9" dur="500"/>
                                        <p:tgtEl>
                                          <p:spTgt spid="4341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434179"/>
                                        </p:tgtEl>
                                        <p:attrNameLst>
                                          <p:attrName>style.visibility</p:attrName>
                                        </p:attrNameLst>
                                      </p:cBhvr>
                                      <p:to>
                                        <p:strVal val="visible"/>
                                      </p:to>
                                    </p:set>
                                    <p:animEffect transition="in" filter="box(in)">
                                      <p:cBhvr>
                                        <p:cTn id="14" dur="500"/>
                                        <p:tgtEl>
                                          <p:spTgt spid="43417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434180"/>
                                        </p:tgtEl>
                                        <p:attrNameLst>
                                          <p:attrName>style.visibility</p:attrName>
                                        </p:attrNameLst>
                                      </p:cBhvr>
                                      <p:to>
                                        <p:strVal val="visible"/>
                                      </p:to>
                                    </p:set>
                                    <p:animEffect transition="in" filter="box(in)">
                                      <p:cBhvr>
                                        <p:cTn id="19" dur="500"/>
                                        <p:tgtEl>
                                          <p:spTgt spid="43418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434192"/>
                                        </p:tgtEl>
                                        <p:attrNameLst>
                                          <p:attrName>style.visibility</p:attrName>
                                        </p:attrNameLst>
                                      </p:cBhvr>
                                      <p:to>
                                        <p:strVal val="visible"/>
                                      </p:to>
                                    </p:set>
                                    <p:animEffect transition="in" filter="checkerboard(across)">
                                      <p:cBhvr>
                                        <p:cTn id="24" dur="500"/>
                                        <p:tgtEl>
                                          <p:spTgt spid="43419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434186"/>
                                        </p:tgtEl>
                                        <p:attrNameLst>
                                          <p:attrName>style.visibility</p:attrName>
                                        </p:attrNameLst>
                                      </p:cBhvr>
                                      <p:to>
                                        <p:strVal val="visible"/>
                                      </p:to>
                                    </p:set>
                                    <p:animEffect transition="in" filter="checkerboard(across)">
                                      <p:cBhvr>
                                        <p:cTn id="29" dur="500"/>
                                        <p:tgtEl>
                                          <p:spTgt spid="43418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434185"/>
                                        </p:tgtEl>
                                        <p:attrNameLst>
                                          <p:attrName>style.visibility</p:attrName>
                                        </p:attrNameLst>
                                      </p:cBhvr>
                                      <p:to>
                                        <p:strVal val="visible"/>
                                      </p:to>
                                    </p:set>
                                    <p:animEffect transition="in" filter="checkerboard(across)">
                                      <p:cBhvr>
                                        <p:cTn id="34" dur="500"/>
                                        <p:tgtEl>
                                          <p:spTgt spid="4341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434181"/>
                                        </p:tgtEl>
                                        <p:attrNameLst>
                                          <p:attrName>style.visibility</p:attrName>
                                        </p:attrNameLst>
                                      </p:cBhvr>
                                      <p:to>
                                        <p:strVal val="visible"/>
                                      </p:to>
                                    </p:set>
                                    <p:animEffect transition="in" filter="box(in)">
                                      <p:cBhvr>
                                        <p:cTn id="39" dur="500"/>
                                        <p:tgtEl>
                                          <p:spTgt spid="43418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434187"/>
                                        </p:tgtEl>
                                        <p:attrNameLst>
                                          <p:attrName>style.visibility</p:attrName>
                                        </p:attrNameLst>
                                      </p:cBhvr>
                                      <p:to>
                                        <p:strVal val="visible"/>
                                      </p:to>
                                    </p:set>
                                    <p:animEffect transition="in" filter="strips(downLeft)">
                                      <p:cBhvr>
                                        <p:cTn id="44" dur="500"/>
                                        <p:tgtEl>
                                          <p:spTgt spid="4341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34188"/>
                                        </p:tgtEl>
                                        <p:attrNameLst>
                                          <p:attrName>style.visibility</p:attrName>
                                        </p:attrNameLst>
                                      </p:cBhvr>
                                      <p:to>
                                        <p:strVal val="visible"/>
                                      </p:to>
                                    </p:set>
                                    <p:anim calcmode="lin" valueType="num">
                                      <p:cBhvr additive="base">
                                        <p:cTn id="49" dur="500" fill="hold"/>
                                        <p:tgtEl>
                                          <p:spTgt spid="434188"/>
                                        </p:tgtEl>
                                        <p:attrNameLst>
                                          <p:attrName>ppt_x</p:attrName>
                                        </p:attrNameLst>
                                      </p:cBhvr>
                                      <p:tavLst>
                                        <p:tav tm="0">
                                          <p:val>
                                            <p:strVal val="#ppt_x"/>
                                          </p:val>
                                        </p:tav>
                                        <p:tav tm="100000">
                                          <p:val>
                                            <p:strVal val="#ppt_x"/>
                                          </p:val>
                                        </p:tav>
                                      </p:tavLst>
                                    </p:anim>
                                    <p:anim calcmode="lin" valueType="num">
                                      <p:cBhvr additive="base">
                                        <p:cTn id="50" dur="500" fill="hold"/>
                                        <p:tgtEl>
                                          <p:spTgt spid="43418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434189"/>
                                        </p:tgtEl>
                                        <p:attrNameLst>
                                          <p:attrName>style.visibility</p:attrName>
                                        </p:attrNameLst>
                                      </p:cBhvr>
                                      <p:to>
                                        <p:strVal val="visible"/>
                                      </p:to>
                                    </p:set>
                                    <p:animEffect transition="in" filter="strips(downLeft)">
                                      <p:cBhvr>
                                        <p:cTn id="55" dur="500"/>
                                        <p:tgtEl>
                                          <p:spTgt spid="43418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434184"/>
                                        </p:tgtEl>
                                        <p:attrNameLst>
                                          <p:attrName>style.visibility</p:attrName>
                                        </p:attrNameLst>
                                      </p:cBhvr>
                                      <p:to>
                                        <p:strVal val="visible"/>
                                      </p:to>
                                    </p:set>
                                    <p:animEffect transition="in" filter="box(in)">
                                      <p:cBhvr>
                                        <p:cTn id="60" dur="500"/>
                                        <p:tgtEl>
                                          <p:spTgt spid="4341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12" fill="hold" grpId="0" nodeType="clickEffect">
                                  <p:stCondLst>
                                    <p:cond delay="0"/>
                                  </p:stCondLst>
                                  <p:childTnLst>
                                    <p:set>
                                      <p:cBhvr>
                                        <p:cTn id="64" dur="1" fill="hold">
                                          <p:stCondLst>
                                            <p:cond delay="0"/>
                                          </p:stCondLst>
                                        </p:cTn>
                                        <p:tgtEl>
                                          <p:spTgt spid="434191"/>
                                        </p:tgtEl>
                                        <p:attrNameLst>
                                          <p:attrName>style.visibility</p:attrName>
                                        </p:attrNameLst>
                                      </p:cBhvr>
                                      <p:to>
                                        <p:strVal val="visible"/>
                                      </p:to>
                                    </p:set>
                                    <p:animEffect transition="in" filter="strips(downLeft)">
                                      <p:cBhvr>
                                        <p:cTn id="65" dur="500"/>
                                        <p:tgtEl>
                                          <p:spTgt spid="43419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434182"/>
                                        </p:tgtEl>
                                        <p:attrNameLst>
                                          <p:attrName>style.visibility</p:attrName>
                                        </p:attrNameLst>
                                      </p:cBhvr>
                                      <p:to>
                                        <p:strVal val="visible"/>
                                      </p:to>
                                    </p:set>
                                    <p:animEffect transition="in" filter="box(in)">
                                      <p:cBhvr>
                                        <p:cTn id="70" dur="500"/>
                                        <p:tgtEl>
                                          <p:spTgt spid="43418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8" presetClass="entr" presetSubtype="12" fill="hold" grpId="0" nodeType="clickEffect">
                                  <p:stCondLst>
                                    <p:cond delay="0"/>
                                  </p:stCondLst>
                                  <p:childTnLst>
                                    <p:set>
                                      <p:cBhvr>
                                        <p:cTn id="74" dur="1" fill="hold">
                                          <p:stCondLst>
                                            <p:cond delay="0"/>
                                          </p:stCondLst>
                                        </p:cTn>
                                        <p:tgtEl>
                                          <p:spTgt spid="434190"/>
                                        </p:tgtEl>
                                        <p:attrNameLst>
                                          <p:attrName>style.visibility</p:attrName>
                                        </p:attrNameLst>
                                      </p:cBhvr>
                                      <p:to>
                                        <p:strVal val="visible"/>
                                      </p:to>
                                    </p:set>
                                    <p:animEffect transition="in" filter="strips(downLeft)">
                                      <p:cBhvr>
                                        <p:cTn id="75" dur="500"/>
                                        <p:tgtEl>
                                          <p:spTgt spid="43419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16" fill="hold" grpId="0" nodeType="clickEffect">
                                  <p:stCondLst>
                                    <p:cond delay="0"/>
                                  </p:stCondLst>
                                  <p:childTnLst>
                                    <p:set>
                                      <p:cBhvr>
                                        <p:cTn id="79" dur="1" fill="hold">
                                          <p:stCondLst>
                                            <p:cond delay="0"/>
                                          </p:stCondLst>
                                        </p:cTn>
                                        <p:tgtEl>
                                          <p:spTgt spid="434183"/>
                                        </p:tgtEl>
                                        <p:attrNameLst>
                                          <p:attrName>style.visibility</p:attrName>
                                        </p:attrNameLst>
                                      </p:cBhvr>
                                      <p:to>
                                        <p:strVal val="visible"/>
                                      </p:to>
                                    </p:set>
                                    <p:animEffect transition="in" filter="box(in)">
                                      <p:cBhvr>
                                        <p:cTn id="80" dur="500"/>
                                        <p:tgtEl>
                                          <p:spTgt spid="434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animBg="1"/>
      <p:bldP spid="434179" grpId="0" animBg="1"/>
      <p:bldP spid="434180" grpId="0" animBg="1"/>
      <p:bldP spid="434181" grpId="0" animBg="1"/>
      <p:bldP spid="434182" grpId="0" animBg="1"/>
      <p:bldP spid="434183" grpId="0" animBg="1"/>
      <p:bldP spid="434184" grpId="0" animBg="1"/>
      <p:bldP spid="434185" grpId="0" animBg="1"/>
      <p:bldP spid="434186" grpId="0" animBg="1"/>
      <p:bldP spid="434187" grpId="0" animBg="1"/>
      <p:bldP spid="434188" grpId="0" animBg="1"/>
      <p:bldP spid="434189" grpId="0" animBg="1"/>
      <p:bldP spid="434190" grpId="0" animBg="1"/>
      <p:bldP spid="434191" grpId="0" animBg="1"/>
      <p:bldP spid="43419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65" y="476672"/>
            <a:ext cx="8424936" cy="1303867"/>
          </a:xfrm>
        </p:spPr>
        <p:txBody>
          <a:bodyPr>
            <a:normAutofit fontScale="90000"/>
          </a:bodyPr>
          <a:lstStyle/>
          <a:p>
            <a:r>
              <a:rPr lang="en-US" sz="2700" i="1" dirty="0" smtClean="0">
                <a:latin typeface="Times New Roman" panose="02020603050405020304" pitchFamily="18" charset="0"/>
                <a:cs typeface="Times New Roman" panose="02020603050405020304" pitchFamily="18" charset="0"/>
              </a:rPr>
              <a:t>b. </a:t>
            </a:r>
            <a:r>
              <a:rPr lang="en-US" sz="2700" i="1" dirty="0" err="1" smtClean="0">
                <a:latin typeface="Times New Roman" panose="02020603050405020304" pitchFamily="18" charset="0"/>
                <a:cs typeface="Times New Roman" panose="02020603050405020304" pitchFamily="18" charset="0"/>
              </a:rPr>
              <a:t>Khôi</a:t>
            </a:r>
            <a:r>
              <a:rPr lang="en-US" sz="2700" i="1" dirty="0" smtClean="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phục</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kinh</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tế</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bảo</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vệ</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miền</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Bắc</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đẩy</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mạnh</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cuộc</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chiến</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đấu</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giải</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phóng</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miền</a:t>
            </a:r>
            <a:r>
              <a:rPr lang="en-US" sz="2700" i="1" dirty="0">
                <a:latin typeface="Times New Roman" panose="02020603050405020304" pitchFamily="18" charset="0"/>
                <a:cs typeface="Times New Roman" panose="02020603050405020304" pitchFamily="18" charset="0"/>
              </a:rPr>
              <a:t> Nam, </a:t>
            </a:r>
            <a:r>
              <a:rPr lang="en-US" sz="2700" i="1" dirty="0" err="1">
                <a:latin typeface="Times New Roman" panose="02020603050405020304" pitchFamily="18" charset="0"/>
                <a:cs typeface="Times New Roman" panose="02020603050405020304" pitchFamily="18" charset="0"/>
              </a:rPr>
              <a:t>thống</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nhất</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Tổ</a:t>
            </a:r>
            <a:r>
              <a:rPr lang="en-US" sz="2700" i="1" dirty="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quốc</a:t>
            </a:r>
            <a:r>
              <a:rPr lang="en-US" sz="2700" i="1" dirty="0">
                <a:latin typeface="Times New Roman" panose="02020603050405020304" pitchFamily="18" charset="0"/>
                <a:cs typeface="Times New Roman" panose="02020603050405020304" pitchFamily="18" charset="0"/>
              </a:rPr>
              <a:t> 1969-1975</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785726"/>
              </p:ext>
            </p:extLst>
          </p:nvPr>
        </p:nvGraphicFramePr>
        <p:xfrm>
          <a:off x="683568" y="1268760"/>
          <a:ext cx="7848872"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921391"/>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571528"/>
            <a:ext cx="8643966" cy="1938992"/>
          </a:xfrm>
          <a:prstGeom prst="rect">
            <a:avLst/>
          </a:prstGeom>
        </p:spPr>
        <p:txBody>
          <a:bodyPr wrap="square">
            <a:spAutoFit/>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Phản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động</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người</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Việt</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có</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thể</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phân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làm</a:t>
            </a:r>
            <a:r>
              <a:rPr lang="en-US" sz="2800" b="1" dirty="0" smtClean="0">
                <a:latin typeface="Times New Roman" pitchFamily="18" charset="0"/>
                <a:cs typeface="Times New Roman" pitchFamily="18" charset="0"/>
              </a:rPr>
              <a:t> 2 </a:t>
            </a:r>
            <a:r>
              <a:rPr lang="en-US" sz="2800" b="1" dirty="0" err="1" smtClean="0">
                <a:latin typeface="Times New Roman" pitchFamily="18" charset="0"/>
                <a:cs typeface="Times New Roman" pitchFamily="18" charset="0"/>
              </a:rPr>
              <a:t>nhóm</a:t>
            </a:r>
            <a:r>
              <a:rPr lang="en-US" sz="2800" dirty="0" smtClean="0">
                <a:latin typeface="Times New Roman" pitchFamily="18" charset="0"/>
                <a:cs typeface="Times New Roman" pitchFamily="18" charset="0"/>
              </a:rPr>
              <a:t>: </a:t>
            </a:r>
            <a:br>
              <a:rPr lang="en-US" sz="2800" dirty="0" smtClean="0">
                <a:latin typeface="Times New Roman" pitchFamily="18" charset="0"/>
                <a:cs typeface="Times New Roman" pitchFamily="18" charset="0"/>
              </a:rPr>
            </a:br>
            <a:r>
              <a:rPr lang="en-US" sz="2800" b="1" dirty="0" err="1" smtClean="0">
                <a:latin typeface="Times New Roman" pitchFamily="18" charset="0"/>
                <a:cs typeface="Times New Roman" pitchFamily="18" charset="0"/>
              </a:rPr>
              <a:t>Nhóm</a:t>
            </a:r>
            <a:r>
              <a:rPr lang="en-US" sz="2800" b="1" dirty="0" smtClean="0">
                <a:latin typeface="Times New Roman" pitchFamily="18" charset="0"/>
                <a:cs typeface="Times New Roman" pitchFamily="18" charset="0"/>
              </a:rPr>
              <a:t> 1</a:t>
            </a:r>
            <a:r>
              <a:rPr lang="en-US" sz="2800" dirty="0" smtClean="0">
                <a:latin typeface="Times New Roman" pitchFamily="18" charset="0"/>
                <a:cs typeface="Times New Roman" pitchFamily="18" charset="0"/>
              </a:rPr>
              <a:t>: Theo </a:t>
            </a:r>
            <a:r>
              <a:rPr lang="en-US" sz="2800" dirty="0" err="1" smtClean="0">
                <a:latin typeface="Times New Roman" pitchFamily="18" charset="0"/>
                <a:cs typeface="Times New Roman" pitchFamily="18" charset="0"/>
              </a:rPr>
              <a:t>chân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ngoài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về</a:t>
            </a:r>
            <a:r>
              <a:rPr lang="en-US" sz="2800" dirty="0" smtClean="0">
                <a:latin typeface="Times New Roman" pitchFamily="18" charset="0"/>
                <a:cs typeface="Times New Roman" pitchFamily="18" charset="0"/>
              </a:rPr>
              <a:t>: VQ, VC</a:t>
            </a:r>
            <a:br>
              <a:rPr lang="en-US" sz="2800" dirty="0" smtClean="0">
                <a:latin typeface="Times New Roman" pitchFamily="18" charset="0"/>
                <a:cs typeface="Times New Roman" pitchFamily="18" charset="0"/>
              </a:rPr>
            </a:br>
            <a:r>
              <a:rPr lang="en-US" sz="2800" b="1" dirty="0" err="1" smtClean="0">
                <a:latin typeface="Times New Roman" pitchFamily="18" charset="0"/>
                <a:cs typeface="Times New Roman" pitchFamily="18" charset="0"/>
              </a:rPr>
              <a:t>Nhóm</a:t>
            </a:r>
            <a:r>
              <a:rPr lang="en-US" sz="2800" b="1" dirty="0" smtClean="0">
                <a:latin typeface="Times New Roman" pitchFamily="18" charset="0"/>
                <a:cs typeface="Times New Roman" pitchFamily="18" charset="0"/>
              </a:rPr>
              <a:t> 2</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có</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sở</a:t>
            </a:r>
            <a:r>
              <a:rPr lang="en-US" sz="2800" dirty="0" smtClean="0">
                <a:latin typeface="Times New Roman" pitchFamily="18" charset="0"/>
                <a:cs typeface="Times New Roman" pitchFamily="18" charset="0"/>
              </a:rPr>
              <a:t> ở </a:t>
            </a:r>
            <a:r>
              <a:rPr lang="en-US" sz="2800" dirty="0" err="1" smtClean="0">
                <a:latin typeface="Times New Roman" pitchFamily="18" charset="0"/>
                <a:cs typeface="Times New Roman" pitchFamily="18" charset="0"/>
              </a:rPr>
              <a:t>trong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endParaRPr lang="en-US" sz="2800" dirty="0">
              <a:latin typeface="Times New Roman" pitchFamily="18" charset="0"/>
              <a:cs typeface="Times New Roman" pitchFamily="18" charset="0"/>
            </a:endParaRPr>
          </a:p>
        </p:txBody>
      </p:sp>
      <p:sp>
        <p:nvSpPr>
          <p:cNvPr id="3" name="Rectangle 2"/>
          <p:cNvSpPr/>
          <p:nvPr/>
        </p:nvSpPr>
        <p:spPr>
          <a:xfrm>
            <a:off x="500034" y="1857364"/>
            <a:ext cx="8072494" cy="5416868"/>
          </a:xfrm>
          <a:prstGeom prst="rect">
            <a:avLst/>
          </a:prstGeom>
        </p:spPr>
        <p:txBody>
          <a:bodyPr wrap="square">
            <a:spAutoFit/>
          </a:bodyPr>
          <a:lstStyle/>
          <a:p>
            <a:pPr algn="just">
              <a:buFont typeface="Wingdings" pitchFamily="2" charset="2"/>
              <a:buChar char="Ø"/>
            </a:pP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Nam </a:t>
            </a:r>
            <a:r>
              <a:rPr lang="en-US" sz="2400" dirty="0" err="1" smtClean="0">
                <a:latin typeface="Times New Roman" pitchFamily="18" charset="0"/>
                <a:cs typeface="Times New Roman" pitchFamily="18" charset="0"/>
              </a:rPr>
              <a:t>cách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mạng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đồng</a:t>
            </a:r>
            <a:r>
              <a:rPr lang="en-US" sz="2400" dirty="0" smtClean="0">
                <a:latin typeface="Times New Roman" pitchFamily="18" charset="0"/>
                <a:cs typeface="Times New Roman" pitchFamily="18" charset="0"/>
              </a:rPr>
              <a:t> minh </a:t>
            </a:r>
            <a:r>
              <a:rPr lang="en-US" sz="2400" dirty="0" err="1" smtClean="0">
                <a:latin typeface="Times New Roman" pitchFamily="18" charset="0"/>
                <a:cs typeface="Times New Roman" pitchFamily="18" charset="0"/>
              </a:rPr>
              <a:t>hội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Cách</a:t>
            </a:r>
            <a:r>
              <a:rPr lang="en-US" sz="2400" dirty="0" smtClean="0">
                <a:latin typeface="Times New Roman" pitchFamily="18" charset="0"/>
                <a:cs typeface="Times New Roman" pitchFamily="18" charset="0"/>
              </a:rPr>
              <a:t>) do </a:t>
            </a:r>
            <a:r>
              <a:rPr lang="en-US" sz="2400" dirty="0" err="1" smtClean="0">
                <a:latin typeface="Times New Roman" pitchFamily="18" charset="0"/>
                <a:cs typeface="Times New Roman" pitchFamily="18" charset="0"/>
              </a:rPr>
              <a:t>Nguyễn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Hải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p>
          <a:p>
            <a:pPr algn="just">
              <a:buFont typeface="Wingdings" pitchFamily="2" charset="2"/>
              <a:buChar char="Ø"/>
            </a:pP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Nam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đảng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do </a:t>
            </a:r>
            <a:r>
              <a:rPr lang="en-US" sz="2400" dirty="0" err="1" smtClean="0">
                <a:latin typeface="Times New Roman" pitchFamily="18" charset="0"/>
                <a:cs typeface="Times New Roman" pitchFamily="18" charset="0"/>
              </a:rPr>
              <a:t>Nguyễn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Tường</a:t>
            </a:r>
            <a:r>
              <a:rPr lang="en-US" sz="2400" dirty="0" smtClean="0">
                <a:latin typeface="Times New Roman" pitchFamily="18" charset="0"/>
                <a:cs typeface="Times New Roman" pitchFamily="18" charset="0"/>
              </a:rPr>
              <a:t> Tam </a:t>
            </a:r>
            <a:r>
              <a:rPr lang="en-US" sz="2400" dirty="0" err="1" smtClean="0">
                <a:latin typeface="Times New Roman" pitchFamily="18" charset="0"/>
                <a:cs typeface="Times New Roman" pitchFamily="18" charset="0"/>
              </a:rPr>
              <a:t>đứng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vốn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tổ</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chức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yêu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nước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lãnh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đạo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cuộc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khởi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nghĩa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Bái</a:t>
            </a:r>
            <a:r>
              <a:rPr lang="en-US" sz="2400" dirty="0" smtClean="0">
                <a:latin typeface="Times New Roman" pitchFamily="18" charset="0"/>
                <a:cs typeface="Times New Roman" pitchFamily="18" charset="0"/>
              </a:rPr>
              <a:t>.</a:t>
            </a:r>
          </a:p>
          <a:p>
            <a:pPr algn="just">
              <a:buFont typeface="Wingdings" pitchFamily="2" charset="2"/>
              <a:buChar char="Ø"/>
            </a:pPr>
            <a:r>
              <a:rPr lang="en-US" sz="2400" dirty="0" err="1" smtClean="0">
                <a:latin typeface="Times New Roman" pitchFamily="18" charset="0"/>
                <a:cs typeface="Times New Roman" pitchFamily="18" charset="0"/>
              </a:rPr>
              <a:t>Tổ</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chức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Đảng</a:t>
            </a:r>
            <a:r>
              <a:rPr lang="en-US" sz="2400" dirty="0" smtClean="0">
                <a:latin typeface="Times New Roman" pitchFamily="18" charset="0"/>
                <a:cs typeface="Times New Roman" pitchFamily="18" charset="0"/>
              </a:rPr>
              <a:t> do </a:t>
            </a:r>
            <a:r>
              <a:rPr lang="en-US" sz="2400" dirty="0" err="1" smtClean="0">
                <a:latin typeface="Times New Roman" pitchFamily="18" charset="0"/>
                <a:cs typeface="Times New Roman" pitchFamily="18" charset="0"/>
              </a:rPr>
              <a:t>Trương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Tử</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quê</a:t>
            </a:r>
            <a:r>
              <a:rPr lang="en-US" sz="2400" dirty="0" smtClean="0">
                <a:latin typeface="Times New Roman" pitchFamily="18" charset="0"/>
                <a:cs typeface="Times New Roman" pitchFamily="18" charset="0"/>
              </a:rPr>
              <a:t> ở </a:t>
            </a:r>
            <a:r>
              <a:rPr lang="en-US" sz="2400" dirty="0" err="1" smtClean="0">
                <a:latin typeface="Times New Roman" pitchFamily="18" charset="0"/>
                <a:cs typeface="Times New Roman" pitchFamily="18" charset="0"/>
              </a:rPr>
              <a:t>Phú</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nhưng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động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ngoài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Đây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tổ</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chức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Nhật</a:t>
            </a:r>
            <a:r>
              <a:rPr lang="en-US" sz="2400" dirty="0" smtClean="0">
                <a:latin typeface="Times New Roman" pitchFamily="18" charset="0"/>
                <a:cs typeface="Times New Roman" pitchFamily="18" charset="0"/>
              </a:rPr>
              <a:t>.</a:t>
            </a:r>
          </a:p>
          <a:p>
            <a:pPr algn="just">
              <a:buFont typeface="Wingdings" pitchFamily="2" charset="2"/>
              <a:buChar char="Ø"/>
            </a:pPr>
            <a:r>
              <a:rPr lang="en-US" sz="2400" dirty="0" err="1" smtClean="0">
                <a:latin typeface="Times New Roman" pitchFamily="18" charset="0"/>
                <a:cs typeface="Times New Roman" pitchFamily="18" charset="0"/>
              </a:rPr>
              <a:t>Tổ</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chức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việt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Diệm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phỏng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theo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chủ</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nghĩa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Hittle</a:t>
            </a:r>
            <a:r>
              <a:rPr lang="en-US" sz="2400" dirty="0" smtClean="0">
                <a:latin typeface="Times New Roman" pitchFamily="18" charset="0"/>
                <a:cs typeface="Times New Roman" pitchFamily="18" charset="0"/>
              </a:rPr>
              <a:t>. </a:t>
            </a:r>
          </a:p>
          <a:p>
            <a:pPr algn="just">
              <a:buFont typeface="Wingdings" pitchFamily="2" charset="2"/>
              <a:buChar char="Ø"/>
            </a:pPr>
            <a:r>
              <a:rPr lang="en-US" sz="2400" dirty="0" err="1" smtClean="0">
                <a:latin typeface="Times New Roman" pitchFamily="18" charset="0"/>
                <a:cs typeface="Times New Roman" pitchFamily="18" charset="0"/>
              </a:rPr>
              <a:t>Ngoài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còn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Đảng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phục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quốc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Quang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Nhóm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Trốtkít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lực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lượng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phản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động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lợi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dụng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tôn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giáo</a:t>
            </a:r>
            <a:r>
              <a:rPr lang="en-US" sz="2400" dirty="0" smtClean="0">
                <a:latin typeface="Times New Roman" pitchFamily="18" charset="0"/>
                <a:cs typeface="Times New Roman" pitchFamily="18" charset="0"/>
              </a:rPr>
              <a:t>…</a:t>
            </a:r>
          </a:p>
          <a:p>
            <a:pPr algn="just">
              <a:buFontTx/>
              <a:buNone/>
            </a:pPr>
            <a:endParaRPr lang="en-US" sz="2000" dirty="0" smtClean="0">
              <a:latin typeface="Times New Roman" pitchFamily="18" charset="0"/>
              <a:cs typeface="Times New Roman" pitchFamily="18" charset="0"/>
            </a:endParaRPr>
          </a:p>
          <a:p>
            <a:pPr algn="just">
              <a:buFontTx/>
              <a:buNone/>
            </a:pPr>
            <a:endParaRPr lang="en-US" sz="2000" dirty="0" smtClean="0">
              <a:latin typeface="Times New Roman" pitchFamily="18" charset="0"/>
              <a:cs typeface="Times New Roman" pitchFamily="18" charset="0"/>
            </a:endParaRPr>
          </a:p>
          <a:p>
            <a:pPr>
              <a:buFontTx/>
              <a:buNone/>
            </a:pPr>
            <a:endParaRPr lang="en-US" dirty="0" smtClean="0"/>
          </a:p>
        </p:txBody>
      </p:sp>
    </p:spTree>
    <p:extLst>
      <p:ext uri="{BB962C8B-B14F-4D97-AF65-F5344CB8AC3E}">
        <p14:creationId xmlns:p14="http://schemas.microsoft.com/office/powerpoint/2010/main" val="61696022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42216892"/>
              </p:ext>
            </p:extLst>
          </p:nvPr>
        </p:nvGraphicFramePr>
        <p:xfrm>
          <a:off x="827584" y="1052736"/>
          <a:ext cx="7488832" cy="4954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512182"/>
      </p:ext>
    </p:extLst>
  </p:cSld>
  <p:clrMapOvr>
    <a:masterClrMapping/>
  </p:clrMapOvr>
  <p:transition>
    <p:rand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black">
          <a:xfrm>
            <a:off x="533400" y="566228"/>
            <a:ext cx="8001000" cy="7159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CHIẾN LƯỢC </a:t>
            </a:r>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pres?slideindex=90&amp;slidetitle=Slide 90"/>
              </a:rPr>
              <a:t>VIỆT NAM HÓA CHIẾN TRANH </a:t>
            </a:r>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CỦA MỸ </a:t>
            </a:r>
          </a:p>
          <a:p>
            <a:pPr algn="ctr" eaLnBrk="0" hangingPunct="0"/>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(1969 – 1975)</a:t>
            </a:r>
          </a:p>
        </p:txBody>
      </p:sp>
      <p:pic>
        <p:nvPicPr>
          <p:cNvPr id="63488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414" y="1623901"/>
            <a:ext cx="2808288" cy="36004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41"/>
          <p:cNvGrpSpPr>
            <a:grpSpLocks/>
          </p:cNvGrpSpPr>
          <p:nvPr/>
        </p:nvGrpSpPr>
        <p:grpSpPr bwMode="auto">
          <a:xfrm>
            <a:off x="4068178" y="2416064"/>
            <a:ext cx="4663159" cy="2085306"/>
            <a:chOff x="1601" y="2660"/>
            <a:chExt cx="2882" cy="1266"/>
          </a:xfrm>
        </p:grpSpPr>
        <p:sp>
          <p:nvSpPr>
            <p:cNvPr id="634885" name="Oval 42"/>
            <p:cNvSpPr>
              <a:spLocks noChangeArrowheads="1"/>
            </p:cNvSpPr>
            <p:nvPr/>
          </p:nvSpPr>
          <p:spPr bwMode="auto">
            <a:xfrm>
              <a:off x="1601" y="2660"/>
              <a:ext cx="1315" cy="1224"/>
            </a:xfrm>
            <a:prstGeom prst="ellipse">
              <a:avLst/>
            </a:prstGeom>
            <a:solidFill>
              <a:schemeClr val="bg1"/>
            </a:solidFill>
            <a:ln w="57150">
              <a:solidFill>
                <a:srgbClr val="6666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600" b="1">
                  <a:solidFill>
                    <a:srgbClr val="000099"/>
                  </a:solidFill>
                </a:rPr>
                <a:t>DÙNG NGƯỜI </a:t>
              </a:r>
            </a:p>
            <a:p>
              <a:pPr algn="ctr"/>
              <a:r>
                <a:rPr lang="en-US" sz="1600" b="1">
                  <a:solidFill>
                    <a:srgbClr val="000099"/>
                  </a:solidFill>
                </a:rPr>
                <a:t>VIỆT ĐÁNH</a:t>
              </a:r>
            </a:p>
            <a:p>
              <a:pPr algn="ctr"/>
              <a:r>
                <a:rPr lang="en-US" sz="1600" b="1">
                  <a:solidFill>
                    <a:srgbClr val="000099"/>
                  </a:solidFill>
                </a:rPr>
                <a:t> NGƯỜI VIỆT</a:t>
              </a:r>
            </a:p>
          </p:txBody>
        </p:sp>
        <p:sp>
          <p:nvSpPr>
            <p:cNvPr id="634886" name="Oval 43"/>
            <p:cNvSpPr>
              <a:spLocks noChangeArrowheads="1"/>
            </p:cNvSpPr>
            <p:nvPr/>
          </p:nvSpPr>
          <p:spPr bwMode="auto">
            <a:xfrm>
              <a:off x="3168" y="2702"/>
              <a:ext cx="1315" cy="1224"/>
            </a:xfrm>
            <a:prstGeom prst="ellipse">
              <a:avLst/>
            </a:prstGeom>
            <a:solidFill>
              <a:schemeClr val="bg1"/>
            </a:solidFill>
            <a:ln w="57150">
              <a:solidFill>
                <a:srgbClr val="6666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600" b="1" dirty="0">
                  <a:solidFill>
                    <a:srgbClr val="000099"/>
                  </a:solidFill>
                </a:rPr>
                <a:t>CỐ GẮNG </a:t>
              </a:r>
            </a:p>
            <a:p>
              <a:pPr algn="ctr"/>
              <a:r>
                <a:rPr lang="en-US" sz="1600" b="1" dirty="0">
                  <a:solidFill>
                    <a:srgbClr val="000099"/>
                  </a:solidFill>
                </a:rPr>
                <a:t>GIÀNH THẮNG </a:t>
              </a:r>
            </a:p>
            <a:p>
              <a:pPr algn="ctr"/>
              <a:r>
                <a:rPr lang="en-US" sz="1600" b="1" dirty="0">
                  <a:solidFill>
                    <a:srgbClr val="000099"/>
                  </a:solidFill>
                </a:rPr>
                <a:t>LỢI LỚN VỀ </a:t>
              </a:r>
            </a:p>
            <a:p>
              <a:pPr algn="ctr"/>
              <a:r>
                <a:rPr lang="en-US" sz="1600" b="1" dirty="0">
                  <a:solidFill>
                    <a:srgbClr val="000099"/>
                  </a:solidFill>
                </a:rPr>
                <a:t>QUÂN SỰ</a:t>
              </a:r>
            </a:p>
          </p:txBody>
        </p:sp>
      </p:grpSp>
      <p:sp>
        <p:nvSpPr>
          <p:cNvPr id="634887" name="AutoShape 44"/>
          <p:cNvSpPr>
            <a:spLocks noChangeArrowheads="1"/>
          </p:cNvSpPr>
          <p:nvPr/>
        </p:nvSpPr>
        <p:spPr bwMode="auto">
          <a:xfrm rot="-500160">
            <a:off x="3316048" y="4323728"/>
            <a:ext cx="3241675" cy="863600"/>
          </a:xfrm>
          <a:prstGeom prst="curvedUpArrow">
            <a:avLst>
              <a:gd name="adj1" fmla="val 75074"/>
              <a:gd name="adj2" fmla="val 150147"/>
              <a:gd name="adj3" fmla="val 33333"/>
            </a:avLst>
          </a:prstGeom>
          <a:solidFill>
            <a:srgbClr val="00206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solidFill>
                <a:srgbClr val="000099"/>
              </a:solidFill>
            </a:endParaRPr>
          </a:p>
        </p:txBody>
      </p:sp>
      <p:sp>
        <p:nvSpPr>
          <p:cNvPr id="55303" name="AutoShape 46"/>
          <p:cNvSpPr>
            <a:spLocks noChangeArrowheads="1"/>
          </p:cNvSpPr>
          <p:nvPr/>
        </p:nvSpPr>
        <p:spPr bwMode="auto">
          <a:xfrm rot="-500160">
            <a:off x="3926307" y="4878175"/>
            <a:ext cx="5257800" cy="819150"/>
          </a:xfrm>
          <a:prstGeom prst="curvedUpArrow">
            <a:avLst>
              <a:gd name="adj1" fmla="val 121864"/>
              <a:gd name="adj2" fmla="val 243699"/>
              <a:gd name="adj3" fmla="val 33333"/>
            </a:avLst>
          </a:prstGeom>
          <a:solidFill>
            <a:srgbClr val="00206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solidFill>
                <a:srgbClr val="000099"/>
              </a:solidFill>
            </a:endParaRPr>
          </a:p>
        </p:txBody>
      </p:sp>
      <p:sp>
        <p:nvSpPr>
          <p:cNvPr id="634889" name="Rectangle 47"/>
          <p:cNvSpPr>
            <a:spLocks noChangeArrowheads="1"/>
          </p:cNvSpPr>
          <p:nvPr/>
        </p:nvSpPr>
        <p:spPr bwMode="auto">
          <a:xfrm>
            <a:off x="1303902" y="5462588"/>
            <a:ext cx="25908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b="1" dirty="0">
                <a:solidFill>
                  <a:srgbClr val="000099"/>
                </a:solidFill>
              </a:rPr>
              <a:t>Nixon tổng</a:t>
            </a:r>
            <a:br>
              <a:rPr lang="en-US" b="1" dirty="0">
                <a:solidFill>
                  <a:srgbClr val="000099"/>
                </a:solidFill>
              </a:rPr>
            </a:br>
            <a:r>
              <a:rPr lang="en-US" b="1" dirty="0">
                <a:solidFill>
                  <a:srgbClr val="000099"/>
                </a:solidFill>
              </a:rPr>
              <a:t> thống 37 của </a:t>
            </a:r>
            <a:r>
              <a:rPr lang="en-US" b="1" dirty="0" err="1">
                <a:solidFill>
                  <a:srgbClr val="000099"/>
                </a:solidFill>
              </a:rPr>
              <a:t>Mỹ</a:t>
            </a:r>
            <a:endParaRPr lang="en-US" b="1" dirty="0">
              <a:solidFill>
                <a:srgbClr val="000099"/>
              </a:solidFill>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303"/>
                                        </p:tgtEl>
                                        <p:attrNameLst>
                                          <p:attrName>style.visibility</p:attrName>
                                        </p:attrNameLst>
                                      </p:cBhvr>
                                      <p:to>
                                        <p:strVal val="visible"/>
                                      </p:to>
                                    </p:set>
                                    <p:animEffect transition="in" filter="wipe(down)">
                                      <p:cBhvr>
                                        <p:cTn id="10" dur="500"/>
                                        <p:tgtEl>
                                          <p:spTgt spid="55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HU CHUC TET 69.jpg">
            <a:hlinkClick r:id="rId3" action="ppaction://hlinkpres?slideindex=90&amp;slidetitle=Slide 90"/>
          </p:cNvPr>
          <p:cNvPicPr>
            <a:picLocks noChangeAspect="1"/>
          </p:cNvPicPr>
          <p:nvPr/>
        </p:nvPicPr>
        <p:blipFill>
          <a:blip r:embed="rId4"/>
          <a:stretch>
            <a:fillRect/>
          </a:stretch>
        </p:blipFill>
        <p:spPr>
          <a:xfrm>
            <a:off x="457200" y="2873758"/>
            <a:ext cx="4305301" cy="3146042"/>
          </a:xfrm>
          <a:prstGeom prst="rect">
            <a:avLst/>
          </a:prstGeom>
          <a:ln w="57150">
            <a:solidFill>
              <a:srgbClr val="C00000"/>
            </a:solidFill>
          </a:ln>
          <a:effectLst>
            <a:outerShdw blurRad="292100" dist="139700" dir="2700000" algn="tl" rotWithShape="0">
              <a:srgbClr val="333333">
                <a:alpha val="65000"/>
              </a:srgbClr>
            </a:outerShdw>
          </a:effectLst>
        </p:spPr>
      </p:pic>
      <p:pic>
        <p:nvPicPr>
          <p:cNvPr id="64516" name="Picture 9" descr="71.jpg"/>
          <p:cNvPicPr>
            <a:picLocks noChangeAspect="1"/>
          </p:cNvPicPr>
          <p:nvPr/>
        </p:nvPicPr>
        <p:blipFill>
          <a:blip r:embed="rId5"/>
          <a:srcRect t="16667"/>
          <a:stretch>
            <a:fillRect/>
          </a:stretch>
        </p:blipFill>
        <p:spPr bwMode="auto">
          <a:xfrm>
            <a:off x="4769106" y="1580907"/>
            <a:ext cx="3830638" cy="22860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748869" y="515675"/>
            <a:ext cx="7848600" cy="954107"/>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800" b="1" dirty="0">
                <a:ln w="11430"/>
                <a:solidFill>
                  <a:srgbClr val="CC0000"/>
                </a:solidFill>
                <a:effectLst>
                  <a:outerShdw blurRad="50800" dist="39000" dir="5460000" algn="tl">
                    <a:srgbClr val="000000">
                      <a:alpha val="38000"/>
                    </a:srgbClr>
                  </a:outerShdw>
                </a:effectLst>
                <a:latin typeface="Times New Roman" pitchFamily="18" charset="0"/>
                <a:cs typeface="Times New Roman" pitchFamily="18" charset="0"/>
              </a:rPr>
              <a:t>“Vì độc lập, vì tự do, </a:t>
            </a:r>
          </a:p>
          <a:p>
            <a:pPr algn="ctr">
              <a:defRPr/>
            </a:pPr>
            <a:r>
              <a:rPr lang="en-US" sz="2800" b="1" dirty="0">
                <a:ln w="11430"/>
                <a:solidFill>
                  <a:srgbClr val="CC0000"/>
                </a:solidFill>
                <a:effectLst>
                  <a:outerShdw blurRad="50800" dist="39000" dir="5460000" algn="tl">
                    <a:srgbClr val="000000">
                      <a:alpha val="38000"/>
                    </a:srgbClr>
                  </a:outerShdw>
                </a:effectLst>
                <a:latin typeface="Times New Roman" pitchFamily="18" charset="0"/>
                <a:cs typeface="Times New Roman" pitchFamily="18" charset="0"/>
              </a:rPr>
              <a:t>đánh cho </a:t>
            </a:r>
            <a:r>
              <a:rPr lang="en-US" sz="2800" b="1" dirty="0" err="1">
                <a:ln w="11430"/>
                <a:solidFill>
                  <a:srgbClr val="CC0000"/>
                </a:solidFill>
                <a:effectLst>
                  <a:outerShdw blurRad="50800" dist="39000" dir="5460000" algn="tl">
                    <a:srgbClr val="000000">
                      <a:alpha val="38000"/>
                    </a:srgbClr>
                  </a:outerShdw>
                </a:effectLst>
                <a:latin typeface="Times New Roman" pitchFamily="18" charset="0"/>
                <a:cs typeface="Times New Roman" pitchFamily="18" charset="0"/>
              </a:rPr>
              <a:t>Mỹ</a:t>
            </a:r>
            <a:r>
              <a:rPr lang="en-US" sz="2800" b="1" dirty="0">
                <a:ln w="11430"/>
                <a:solidFill>
                  <a:srgbClr val="CC0000"/>
                </a:solidFill>
                <a:effectLst>
                  <a:outerShdw blurRad="50800" dist="39000" dir="5460000" algn="tl">
                    <a:srgbClr val="000000">
                      <a:alpha val="38000"/>
                    </a:srgbClr>
                  </a:outerShdw>
                </a:effectLst>
                <a:latin typeface="Times New Roman" pitchFamily="18" charset="0"/>
                <a:cs typeface="Times New Roman" pitchFamily="18" charset="0"/>
              </a:rPr>
              <a:t> cút, đánh cho ngụy nhào” </a:t>
            </a:r>
          </a:p>
        </p:txBody>
      </p:sp>
      <p:sp>
        <p:nvSpPr>
          <p:cNvPr id="637957" name="Rectangle 28"/>
          <p:cNvSpPr>
            <a:spLocks noChangeArrowheads="1"/>
          </p:cNvSpPr>
          <p:nvPr/>
        </p:nvSpPr>
        <p:spPr bwMode="auto">
          <a:xfrm>
            <a:off x="4953000" y="4572000"/>
            <a:ext cx="381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600" b="1" i="1" dirty="0">
                <a:latin typeface="Times New Roman" panose="02020603050405020304" pitchFamily="18" charset="0"/>
                <a:cs typeface="Times New Roman" panose="02020603050405020304" pitchFamily="18" charset="0"/>
              </a:rPr>
              <a:t>Hội nghị TW 18 (1/1970) đề ra chủ trương mới nhằm chống lại chiến lược “Việt Nam hóa chiến tranh” của đế quốc </a:t>
            </a:r>
            <a:r>
              <a:rPr lang="en-US" sz="1600" b="1" i="1" dirty="0" err="1">
                <a:latin typeface="Times New Roman" panose="02020603050405020304" pitchFamily="18" charset="0"/>
                <a:cs typeface="Times New Roman" panose="02020603050405020304" pitchFamily="18" charset="0"/>
              </a:rPr>
              <a:t>Mỹ</a:t>
            </a:r>
            <a:r>
              <a:rPr lang="en-US" sz="1600" b="1" i="1" dirty="0">
                <a:latin typeface="Times New Roman" panose="02020603050405020304" pitchFamily="18" charset="0"/>
                <a:cs typeface="Times New Roman" panose="02020603050405020304" pitchFamily="18" charset="0"/>
              </a:rPr>
              <a:t>.</a:t>
            </a:r>
          </a:p>
        </p:txBody>
      </p:sp>
      <p:sp>
        <p:nvSpPr>
          <p:cNvPr id="637958" name="Rectangle 28"/>
          <p:cNvSpPr>
            <a:spLocks noChangeArrowheads="1"/>
          </p:cNvSpPr>
          <p:nvPr/>
        </p:nvSpPr>
        <p:spPr bwMode="auto">
          <a:xfrm>
            <a:off x="400050" y="6025487"/>
            <a:ext cx="441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600" b="1" i="1" dirty="0">
                <a:latin typeface="Times New Roman" panose="02020603050405020304" pitchFamily="18" charset="0"/>
                <a:cs typeface="Times New Roman" panose="02020603050405020304" pitchFamily="18" charset="0"/>
              </a:rPr>
              <a:t>Thư chúc Tết </a:t>
            </a:r>
            <a:r>
              <a:rPr lang="en-US" sz="1600" b="1" i="1" dirty="0" err="1">
                <a:latin typeface="Times New Roman" panose="02020603050405020304" pitchFamily="18" charset="0"/>
                <a:cs typeface="Times New Roman" panose="02020603050405020304" pitchFamily="18" charset="0"/>
              </a:rPr>
              <a:t>Kỷ</a:t>
            </a:r>
            <a:r>
              <a:rPr lang="en-US" sz="1600" b="1" i="1" dirty="0">
                <a:latin typeface="Times New Roman" panose="02020603050405020304" pitchFamily="18" charset="0"/>
                <a:cs typeface="Times New Roman" panose="02020603050405020304" pitchFamily="18" charset="0"/>
              </a:rPr>
              <a:t> Dậu 1969 của Hồ Chủ tịch</a:t>
            </a:r>
          </a:p>
        </p:txBody>
      </p:sp>
      <p:sp>
        <p:nvSpPr>
          <p:cNvPr id="8" name="Freeform 20"/>
          <p:cNvSpPr>
            <a:spLocks/>
          </p:cNvSpPr>
          <p:nvPr/>
        </p:nvSpPr>
        <p:spPr bwMode="gray">
          <a:xfrm rot="801785">
            <a:off x="3388482" y="1874165"/>
            <a:ext cx="1262138" cy="1116017"/>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p:diamon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idx="1"/>
          </p:nvPr>
        </p:nvSpPr>
        <p:spPr>
          <a:xfrm>
            <a:off x="428596" y="1142984"/>
            <a:ext cx="8305800" cy="4876800"/>
          </a:xfrm>
        </p:spPr>
        <p:txBody>
          <a:bodyPr>
            <a:normAutofit/>
          </a:bodyPr>
          <a:lstStyle/>
          <a:p>
            <a:pPr algn="just">
              <a:buNone/>
            </a:pPr>
            <a:r>
              <a:rPr lang="en-US" sz="3600" dirty="0" smtClean="0">
                <a:solidFill>
                  <a:srgbClr val="000000"/>
                </a:solidFill>
              </a:rPr>
              <a:t>		</a:t>
            </a:r>
            <a:r>
              <a:rPr lang="en-US" sz="3600" dirty="0" err="1" smtClean="0">
                <a:solidFill>
                  <a:srgbClr val="000000"/>
                </a:solidFill>
              </a:rPr>
              <a:t>Ngày</a:t>
            </a:r>
            <a:r>
              <a:rPr lang="en-US" sz="3600" dirty="0" smtClean="0">
                <a:solidFill>
                  <a:srgbClr val="000000"/>
                </a:solidFill>
              </a:rPr>
              <a:t> 30/03/1972 </a:t>
            </a:r>
            <a:r>
              <a:rPr lang="en-US" sz="3600" dirty="0">
                <a:solidFill>
                  <a:srgbClr val="000000"/>
                </a:solidFill>
              </a:rPr>
              <a:t>ta mở cuộc tiến công Xuân Hè, quyết tâm giữ Thành cổ Quảng Trị. </a:t>
            </a:r>
            <a:endParaRPr lang="en-US" sz="3600" dirty="0" smtClean="0">
              <a:solidFill>
                <a:srgbClr val="000000"/>
              </a:solidFill>
            </a:endParaRPr>
          </a:p>
          <a:p>
            <a:pPr algn="just">
              <a:buNone/>
            </a:pPr>
            <a:r>
              <a:rPr lang="en-US" sz="3600" dirty="0" smtClean="0"/>
              <a:t>			“</a:t>
            </a:r>
            <a:r>
              <a:rPr lang="vi-VN" sz="3600" dirty="0" smtClean="0">
                <a:solidFill>
                  <a:schemeClr val="accent2">
                    <a:lumMod val="75000"/>
                  </a:schemeClr>
                </a:solidFill>
              </a:rPr>
              <a:t>Trong lịch sử chiến tranh, chưa có một cuộc hành quân nào mà mục tiêu chủ yếu là đánh chiếm một toà thành có chu vi chưa đầy 2.000m mà đối phương huy động một lực lượng hùng hậu</a:t>
            </a:r>
            <a:r>
              <a:rPr lang="en-US" sz="3600" dirty="0" smtClean="0"/>
              <a:t>”.</a:t>
            </a:r>
            <a:endParaRPr lang="en-US" sz="3600" dirty="0" smtClean="0">
              <a:solidFill>
                <a:srgbClr val="000000"/>
              </a:solidFill>
            </a:endParaRPr>
          </a:p>
          <a:p>
            <a:pPr>
              <a:buNone/>
            </a:pPr>
            <a:endParaRPr lang="en-US" dirty="0"/>
          </a:p>
        </p:txBody>
      </p:sp>
    </p:spTree>
    <p:extLst>
      <p:ext uri="{BB962C8B-B14F-4D97-AF65-F5344CB8AC3E}">
        <p14:creationId xmlns:p14="http://schemas.microsoft.com/office/powerpoint/2010/main" val="34352672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9523">
                                            <p:txEl>
                                              <p:pRg st="0" end="0"/>
                                            </p:txEl>
                                          </p:spTgt>
                                        </p:tgtEl>
                                        <p:attrNameLst>
                                          <p:attrName>style.visibility</p:attrName>
                                        </p:attrNameLst>
                                      </p:cBhvr>
                                      <p:to>
                                        <p:strVal val="visible"/>
                                      </p:to>
                                    </p:set>
                                    <p:animEffect transition="in" filter="blinds(horizontal)">
                                      <p:cBhvr>
                                        <p:cTn id="7" dur="500"/>
                                        <p:tgtEl>
                                          <p:spTgt spid="619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9523">
                                            <p:txEl>
                                              <p:pRg st="1" end="1"/>
                                            </p:txEl>
                                          </p:spTgt>
                                        </p:tgtEl>
                                        <p:attrNameLst>
                                          <p:attrName>style.visibility</p:attrName>
                                        </p:attrNameLst>
                                      </p:cBhvr>
                                      <p:to>
                                        <p:strVal val="visible"/>
                                      </p:to>
                                    </p:set>
                                    <p:animEffect transition="in" filter="blinds(horizontal)">
                                      <p:cBhvr>
                                        <p:cTn id="12" dur="500"/>
                                        <p:tgtEl>
                                          <p:spTgt spid="6195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643998" cy="6357982"/>
          </a:xfrm>
        </p:spPr>
        <p:style>
          <a:lnRef idx="1">
            <a:schemeClr val="accent5"/>
          </a:lnRef>
          <a:fillRef idx="2">
            <a:schemeClr val="accent5"/>
          </a:fillRef>
          <a:effectRef idx="1">
            <a:schemeClr val="accent5"/>
          </a:effectRef>
          <a:fontRef idx="minor">
            <a:schemeClr val="dk1"/>
          </a:fontRef>
        </p:style>
        <p:txBody>
          <a:bodyPr>
            <a:noAutofit/>
          </a:bodyPr>
          <a:lstStyle/>
          <a:p>
            <a:pPr algn="just">
              <a:buNone/>
            </a:pPr>
            <a:r>
              <a:rPr lang="en-US" sz="2800" dirty="0" smtClean="0">
                <a:latin typeface="+mj-lt"/>
              </a:rPr>
              <a:t> 		</a:t>
            </a:r>
          </a:p>
          <a:p>
            <a:pPr algn="just">
              <a:buNone/>
            </a:pPr>
            <a:r>
              <a:rPr lang="en-US" sz="2800" dirty="0" smtClean="0">
                <a:latin typeface="+mj-lt"/>
              </a:rPr>
              <a:t>		</a:t>
            </a:r>
          </a:p>
          <a:p>
            <a:pPr algn="just">
              <a:buNone/>
            </a:pPr>
            <a:r>
              <a:rPr lang="en-US" sz="2800" dirty="0" smtClean="0">
                <a:latin typeface="+mj-lt"/>
              </a:rPr>
              <a:t>  		</a:t>
            </a:r>
            <a:r>
              <a:rPr lang="vi-VN" sz="2800" b="1" dirty="0" smtClean="0">
                <a:solidFill>
                  <a:srgbClr val="D8E9F4"/>
                </a:solidFill>
                <a:latin typeface="+mj-lt"/>
              </a:rPr>
              <a:t>Thị xã Quảng Trị trong 81 ngày đêm từ 28/6 đến 16/9 được ví như một túi bom</a:t>
            </a:r>
            <a:r>
              <a:rPr lang="vi-VN" sz="2800" dirty="0" smtClean="0">
                <a:latin typeface="+mj-lt"/>
              </a:rPr>
              <a:t>. </a:t>
            </a:r>
            <a:endParaRPr lang="en-US" sz="2800" dirty="0" smtClean="0">
              <a:latin typeface="+mj-lt"/>
            </a:endParaRPr>
          </a:p>
          <a:p>
            <a:pPr algn="just">
              <a:buNone/>
            </a:pPr>
            <a:endParaRPr lang="en-US" sz="2800" dirty="0" smtClean="0">
              <a:latin typeface="+mj-lt"/>
            </a:endParaRPr>
          </a:p>
          <a:p>
            <a:pPr algn="just">
              <a:buNone/>
            </a:pPr>
            <a:r>
              <a:rPr lang="en-US" sz="2800" dirty="0" smtClean="0">
                <a:latin typeface="+mj-lt"/>
              </a:rPr>
              <a:t>		</a:t>
            </a:r>
            <a:r>
              <a:rPr lang="vi-VN" sz="2800" dirty="0" smtClean="0">
                <a:latin typeface="+mj-lt"/>
              </a:rPr>
              <a:t>Với diện tích chưa đầy 3 cây số vuông, trong 81 ngày đêm thị xã và Thành Cổ Quảng Trị phải gánh chịu 328.000 tấn bom đạn, </a:t>
            </a:r>
            <a:r>
              <a:rPr lang="vi-VN" sz="2800" b="1" dirty="0" smtClean="0">
                <a:solidFill>
                  <a:schemeClr val="bg1"/>
                </a:solidFill>
                <a:latin typeface="+mj-lt"/>
              </a:rPr>
              <a:t>trung bình mỗi chiến sỹ của ta phải gánh chịu 100 tấn bom,</a:t>
            </a:r>
            <a:r>
              <a:rPr lang="vi-VN" sz="2800" dirty="0" smtClean="0">
                <a:solidFill>
                  <a:schemeClr val="bg1"/>
                </a:solidFill>
                <a:latin typeface="+mj-lt"/>
              </a:rPr>
              <a:t> </a:t>
            </a:r>
            <a:r>
              <a:rPr lang="vi-VN" sz="2800" b="1" dirty="0" smtClean="0">
                <a:solidFill>
                  <a:schemeClr val="accent4">
                    <a:lumMod val="40000"/>
                    <a:lumOff val="60000"/>
                  </a:schemeClr>
                </a:solidFill>
                <a:latin typeface="+mj-lt"/>
              </a:rPr>
              <a:t>200 quả đạn pháo.</a:t>
            </a:r>
            <a:endParaRPr lang="en-US" sz="2800" b="1" dirty="0">
              <a:solidFill>
                <a:schemeClr val="accent4">
                  <a:lumMod val="40000"/>
                  <a:lumOff val="60000"/>
                </a:schemeClr>
              </a:solidFill>
              <a:latin typeface="+mj-lt"/>
            </a:endParaRPr>
          </a:p>
        </p:txBody>
      </p:sp>
    </p:spTree>
    <p:extLst>
      <p:ext uri="{BB962C8B-B14F-4D97-AF65-F5344CB8AC3E}">
        <p14:creationId xmlns:p14="http://schemas.microsoft.com/office/powerpoint/2010/main" val="472085807"/>
      </p:ext>
    </p:extLst>
  </p:cSld>
  <p:clrMapOvr>
    <a:masterClrMapping/>
  </p:clrMapOvr>
  <p:transition>
    <p:rand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http://quangtri360.com/images/ditich_lichsu/thanh_co/Quangtri360-thanh-co-qt.jpg"/>
          <p:cNvPicPr>
            <a:picLocks noChangeAspect="1" noChangeArrowheads="1"/>
          </p:cNvPicPr>
          <p:nvPr/>
        </p:nvPicPr>
        <p:blipFill>
          <a:blip r:embed="rId2"/>
          <a:srcRect/>
          <a:stretch>
            <a:fillRect/>
          </a:stretch>
        </p:blipFill>
        <p:spPr bwMode="auto">
          <a:xfrm>
            <a:off x="155574" y="500042"/>
            <a:ext cx="8345515" cy="5929354"/>
          </a:xfrm>
          <a:prstGeom prst="rect">
            <a:avLst/>
          </a:prstGeom>
          <a:noFill/>
        </p:spPr>
      </p:pic>
    </p:spTree>
    <p:extLst>
      <p:ext uri="{BB962C8B-B14F-4D97-AF65-F5344CB8AC3E}">
        <p14:creationId xmlns:p14="http://schemas.microsoft.com/office/powerpoint/2010/main" val="3747194140"/>
      </p:ext>
    </p:extLst>
  </p:cSld>
  <p:clrMapOvr>
    <a:masterClrMapping/>
  </p:clrMapOvr>
  <p:transition>
    <p:rand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0000"/>
          </a:solidFill>
        </p:spPr>
        <p:txBody>
          <a:bodyPr>
            <a:normAutofit fontScale="90000"/>
          </a:bodyPr>
          <a:lstStyle/>
          <a:p>
            <a:pPr algn="ctr"/>
            <a:r>
              <a:rPr lang="en-US" b="1" dirty="0" err="1" smtClean="0"/>
              <a:t>Quyết</a:t>
            </a:r>
            <a:r>
              <a:rPr lang="en-US" b="1" dirty="0" smtClean="0"/>
              <a:t> </a:t>
            </a:r>
            <a:r>
              <a:rPr lang="en-US" b="1" dirty="0" err="1" smtClean="0"/>
              <a:t>tâm</a:t>
            </a:r>
            <a:r>
              <a:rPr lang="en-US" b="1" dirty="0" smtClean="0"/>
              <a:t> </a:t>
            </a:r>
            <a:r>
              <a:rPr lang="en-US" b="1" dirty="0" err="1" smtClean="0"/>
              <a:t>giữ</a:t>
            </a:r>
            <a:r>
              <a:rPr lang="en-US" b="1" dirty="0" smtClean="0"/>
              <a:t> </a:t>
            </a:r>
            <a:r>
              <a:rPr lang="en-US" b="1" dirty="0" err="1" smtClean="0"/>
              <a:t>thành</a:t>
            </a:r>
            <a:r>
              <a:rPr lang="en-US" b="1" dirty="0" smtClean="0"/>
              <a:t> </a:t>
            </a:r>
            <a:r>
              <a:rPr lang="en-US" b="1" dirty="0" err="1" smtClean="0"/>
              <a:t>cổ</a:t>
            </a:r>
            <a:r>
              <a:rPr lang="en-US" b="1" dirty="0" smtClean="0"/>
              <a:t> </a:t>
            </a:r>
            <a:r>
              <a:rPr lang="en-US" b="1" dirty="0" err="1" smtClean="0"/>
              <a:t>Quảng</a:t>
            </a:r>
            <a:r>
              <a:rPr lang="en-US" b="1" dirty="0" smtClean="0"/>
              <a:t> </a:t>
            </a:r>
            <a:r>
              <a:rPr lang="en-US" b="1" dirty="0" err="1" smtClean="0"/>
              <a:t>Trị</a:t>
            </a:r>
            <a:endParaRPr lang="en-US" b="1" dirty="0"/>
          </a:p>
        </p:txBody>
      </p:sp>
      <p:sp>
        <p:nvSpPr>
          <p:cNvPr id="3" name="Content Placeholder 2"/>
          <p:cNvSpPr>
            <a:spLocks noGrp="1"/>
          </p:cNvSpPr>
          <p:nvPr>
            <p:ph idx="1"/>
          </p:nvPr>
        </p:nvSpPr>
        <p:spPr>
          <a:solidFill>
            <a:srgbClr val="821C84"/>
          </a:solidFill>
        </p:spPr>
        <p:style>
          <a:lnRef idx="1">
            <a:schemeClr val="accent5"/>
          </a:lnRef>
          <a:fillRef idx="2">
            <a:schemeClr val="accent5"/>
          </a:fillRef>
          <a:effectRef idx="1">
            <a:schemeClr val="accent5"/>
          </a:effectRef>
          <a:fontRef idx="minor">
            <a:schemeClr val="dk1"/>
          </a:fontRef>
        </p:style>
        <p:txBody>
          <a:bodyPr>
            <a:normAutofit fontScale="85000" lnSpcReduction="20000"/>
          </a:bodyPr>
          <a:lstStyle/>
          <a:p>
            <a:pPr lvl="0" algn="just">
              <a:buNone/>
            </a:pPr>
            <a:r>
              <a:rPr lang="en-US" dirty="0" smtClean="0"/>
              <a:t>	</a:t>
            </a:r>
            <a:r>
              <a:rPr lang="en-US" sz="3200" dirty="0" smtClean="0">
                <a:solidFill>
                  <a:schemeClr val="bg2"/>
                </a:solidFill>
                <a:latin typeface="Times New Roman" pitchFamily="18" charset="0"/>
                <a:cs typeface="Times New Roman" pitchFamily="18" charset="0"/>
              </a:rPr>
              <a:t>Ta </a:t>
            </a:r>
            <a:r>
              <a:rPr lang="en-US" sz="3200" dirty="0" err="1" smtClean="0">
                <a:solidFill>
                  <a:schemeClr val="bg2"/>
                </a:solidFill>
                <a:latin typeface="Times New Roman" pitchFamily="18" charset="0"/>
                <a:cs typeface="Times New Roman" pitchFamily="18" charset="0"/>
              </a:rPr>
              <a:t>hy</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sinh</a:t>
            </a:r>
            <a:r>
              <a:rPr lang="en-US" sz="3200" dirty="0" smtClean="0">
                <a:solidFill>
                  <a:schemeClr val="bg2"/>
                </a:solidFill>
                <a:latin typeface="Times New Roman" pitchFamily="18" charset="0"/>
                <a:cs typeface="Times New Roman" pitchFamily="18" charset="0"/>
              </a:rPr>
              <a:t> 10.000 </a:t>
            </a:r>
            <a:r>
              <a:rPr lang="en-US" sz="3200" dirty="0" err="1" smtClean="0">
                <a:solidFill>
                  <a:schemeClr val="bg2"/>
                </a:solidFill>
                <a:latin typeface="Times New Roman" pitchFamily="18" charset="0"/>
                <a:cs typeface="Times New Roman" pitchFamily="18" charset="0"/>
              </a:rPr>
              <a:t>đồng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chí</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rất</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nhiều</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sinh</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viên</a:t>
            </a:r>
            <a:r>
              <a:rPr lang="en-US" sz="3200" dirty="0" smtClean="0">
                <a:solidFill>
                  <a:schemeClr val="bg2"/>
                </a:solidFill>
                <a:latin typeface="Times New Roman" pitchFamily="18" charset="0"/>
                <a:cs typeface="Times New Roman" pitchFamily="18" charset="0"/>
              </a:rPr>
              <a:t> ĐH Y </a:t>
            </a:r>
            <a:r>
              <a:rPr lang="en-US" sz="3200" dirty="0" err="1" smtClean="0">
                <a:solidFill>
                  <a:schemeClr val="bg2"/>
                </a:solidFill>
                <a:latin typeface="Times New Roman" pitchFamily="18" charset="0"/>
                <a:cs typeface="Times New Roman" pitchFamily="18" charset="0"/>
              </a:rPr>
              <a:t>dược</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Xây</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dựng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Tổng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hợp</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Bách</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Khoa</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đi</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vào</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chiến</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trường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Sông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Thạch</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Hãn</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thành</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một</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nghĩa</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trang</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liệt</a:t>
            </a:r>
            <a:r>
              <a:rPr lang="en-US" sz="3200" dirty="0" smtClean="0">
                <a:solidFill>
                  <a:schemeClr val="bg2"/>
                </a:solidFill>
                <a:latin typeface="Times New Roman" pitchFamily="18" charset="0"/>
                <a:cs typeface="Times New Roman" pitchFamily="18" charset="0"/>
              </a:rPr>
              <a:t> </a:t>
            </a:r>
            <a:r>
              <a:rPr lang="en-US" sz="3200" dirty="0" err="1" smtClean="0">
                <a:solidFill>
                  <a:schemeClr val="bg2"/>
                </a:solidFill>
                <a:latin typeface="Times New Roman" pitchFamily="18" charset="0"/>
                <a:cs typeface="Times New Roman" pitchFamily="18" charset="0"/>
              </a:rPr>
              <a:t>sĩ</a:t>
            </a:r>
            <a:r>
              <a:rPr lang="en-US" sz="3200" dirty="0" smtClean="0">
                <a:solidFill>
                  <a:schemeClr val="bg2"/>
                </a:solidFill>
                <a:latin typeface="Times New Roman" pitchFamily="18" charset="0"/>
                <a:cs typeface="Times New Roman" pitchFamily="18" charset="0"/>
              </a:rPr>
              <a:t>.</a:t>
            </a:r>
          </a:p>
          <a:p>
            <a:pPr algn="ctr">
              <a:buNone/>
            </a:pPr>
            <a:r>
              <a:rPr lang="en-US" sz="3200" i="1" dirty="0" smtClean="0">
                <a:solidFill>
                  <a:schemeClr val="bg2"/>
                </a:solidFill>
                <a:latin typeface="Times New Roman" pitchFamily="18" charset="0"/>
                <a:cs typeface="Times New Roman" pitchFamily="18" charset="0"/>
              </a:rPr>
              <a:t>“</a:t>
            </a:r>
            <a:r>
              <a:rPr lang="en-US" sz="3200" i="1" dirty="0" err="1" smtClean="0">
                <a:solidFill>
                  <a:schemeClr val="bg2"/>
                </a:solidFill>
                <a:latin typeface="Times New Roman" pitchFamily="18" charset="0"/>
                <a:cs typeface="Times New Roman" pitchFamily="18" charset="0"/>
              </a:rPr>
              <a:t>Đò</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xuôi</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Thạch</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hãn</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xin</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chèo</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nhẹ</a:t>
            </a:r>
            <a:endParaRPr lang="en-US" sz="3200" dirty="0" smtClean="0">
              <a:solidFill>
                <a:schemeClr val="bg2"/>
              </a:solidFill>
              <a:latin typeface="Times New Roman" pitchFamily="18" charset="0"/>
              <a:cs typeface="Times New Roman" pitchFamily="18" charset="0"/>
            </a:endParaRPr>
          </a:p>
          <a:p>
            <a:pPr algn="ctr">
              <a:buNone/>
            </a:pPr>
            <a:r>
              <a:rPr lang="en-US" sz="3200" i="1" dirty="0" err="1" smtClean="0">
                <a:solidFill>
                  <a:schemeClr val="bg2"/>
                </a:solidFill>
                <a:latin typeface="Times New Roman" pitchFamily="18" charset="0"/>
                <a:cs typeface="Times New Roman" pitchFamily="18" charset="0"/>
              </a:rPr>
              <a:t>Đáy</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sông</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nơi</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ấy</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bạn</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tôi</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nằm</a:t>
            </a:r>
            <a:endParaRPr lang="en-US" sz="3200" dirty="0" smtClean="0">
              <a:solidFill>
                <a:schemeClr val="bg2"/>
              </a:solidFill>
              <a:latin typeface="Times New Roman" pitchFamily="18" charset="0"/>
              <a:cs typeface="Times New Roman" pitchFamily="18" charset="0"/>
            </a:endParaRPr>
          </a:p>
          <a:p>
            <a:pPr algn="ctr">
              <a:buNone/>
            </a:pPr>
            <a:r>
              <a:rPr lang="en-US" sz="3200" i="1" dirty="0" err="1" smtClean="0">
                <a:solidFill>
                  <a:schemeClr val="bg2"/>
                </a:solidFill>
                <a:latin typeface="Times New Roman" pitchFamily="18" charset="0"/>
                <a:cs typeface="Times New Roman" pitchFamily="18" charset="0"/>
              </a:rPr>
              <a:t>Có</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tuổi</a:t>
            </a:r>
            <a:r>
              <a:rPr lang="en-US" sz="3200" i="1" dirty="0" smtClean="0">
                <a:solidFill>
                  <a:schemeClr val="bg2"/>
                </a:solidFill>
                <a:latin typeface="Times New Roman" pitchFamily="18" charset="0"/>
                <a:cs typeface="Times New Roman" pitchFamily="18" charset="0"/>
              </a:rPr>
              <a:t> 20 </a:t>
            </a:r>
            <a:r>
              <a:rPr lang="en-US" sz="3200" i="1" dirty="0" err="1" smtClean="0">
                <a:solidFill>
                  <a:schemeClr val="bg2"/>
                </a:solidFill>
                <a:latin typeface="Times New Roman" pitchFamily="18" charset="0"/>
                <a:cs typeface="Times New Roman" pitchFamily="18" charset="0"/>
              </a:rPr>
              <a:t>thành</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sóng</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nước</a:t>
            </a:r>
            <a:endParaRPr lang="en-US" sz="3200" dirty="0" smtClean="0">
              <a:solidFill>
                <a:schemeClr val="bg2"/>
              </a:solidFill>
              <a:latin typeface="Times New Roman" pitchFamily="18" charset="0"/>
              <a:cs typeface="Times New Roman" pitchFamily="18" charset="0"/>
            </a:endParaRPr>
          </a:p>
          <a:p>
            <a:pPr algn="ctr">
              <a:buNone/>
            </a:pPr>
            <a:r>
              <a:rPr lang="en-US" sz="3200" i="1" dirty="0" err="1" smtClean="0">
                <a:solidFill>
                  <a:schemeClr val="bg2"/>
                </a:solidFill>
                <a:latin typeface="Times New Roman" pitchFamily="18" charset="0"/>
                <a:cs typeface="Times New Roman" pitchFamily="18" charset="0"/>
              </a:rPr>
              <a:t>Ôm</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bờ</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vỗ</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mãi</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tới</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ngàn</a:t>
            </a:r>
            <a:r>
              <a:rPr lang="en-US" sz="3200" i="1" dirty="0" smtClean="0">
                <a:solidFill>
                  <a:schemeClr val="bg2"/>
                </a:solidFill>
                <a:latin typeface="Times New Roman" pitchFamily="18" charset="0"/>
                <a:cs typeface="Times New Roman" pitchFamily="18" charset="0"/>
              </a:rPr>
              <a:t> </a:t>
            </a:r>
            <a:r>
              <a:rPr lang="en-US" sz="3200" i="1" dirty="0" err="1" smtClean="0">
                <a:solidFill>
                  <a:schemeClr val="bg2"/>
                </a:solidFill>
                <a:latin typeface="Times New Roman" pitchFamily="18" charset="0"/>
                <a:cs typeface="Times New Roman" pitchFamily="18" charset="0"/>
              </a:rPr>
              <a:t>năm</a:t>
            </a:r>
            <a:r>
              <a:rPr lang="en-US" sz="3200" i="1" dirty="0" smtClean="0">
                <a:solidFill>
                  <a:schemeClr val="bg2"/>
                </a:solidFill>
                <a:latin typeface="Times New Roman" pitchFamily="18" charset="0"/>
                <a:cs typeface="Times New Roman" pitchFamily="18" charset="0"/>
              </a:rPr>
              <a:t>”</a:t>
            </a:r>
            <a:endParaRPr lang="en-US" sz="3200" dirty="0" smtClean="0">
              <a:solidFill>
                <a:schemeClr val="bg2"/>
              </a:solidFill>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57033746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linds(horizontal)">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horizont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TPH LAN HAI 1972.jpg"/>
          <p:cNvPicPr>
            <a:picLocks noChangeAspect="1"/>
          </p:cNvPicPr>
          <p:nvPr/>
        </p:nvPicPr>
        <p:blipFill>
          <a:blip r:embed="rId3"/>
          <a:srcRect r="25968"/>
          <a:stretch>
            <a:fillRect/>
          </a:stretch>
        </p:blipFill>
        <p:spPr>
          <a:xfrm>
            <a:off x="3429000" y="4343400"/>
            <a:ext cx="2373313" cy="228600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
        <p:nvSpPr>
          <p:cNvPr id="13" name="Title 1"/>
          <p:cNvSpPr txBox="1">
            <a:spLocks/>
          </p:cNvSpPr>
          <p:nvPr/>
        </p:nvSpPr>
        <p:spPr bwMode="black">
          <a:xfrm>
            <a:off x="457200" y="1143000"/>
            <a:ext cx="8001000" cy="7159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4" action="ppaction://hlinkpres?slideindex=90&amp;slidetitle=Slide 90"/>
              </a:rPr>
              <a:t>CUỘC TẬP KÍCH CHIẾN LƯỢC </a:t>
            </a:r>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BẰNG B52 CỦA MỸ </a:t>
            </a:r>
          </a:p>
          <a:p>
            <a:pPr algn="ctr" eaLnBrk="0" hangingPunct="0"/>
            <a:r>
              <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Ở HÀ NỘI, HẢI PHÒNG(18 – </a:t>
            </a:r>
            <a:r>
              <a:rPr lang="en-US" sz="2000" b="1" dirty="0" smtClean="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30/12/1972)</a:t>
            </a:r>
            <a:endParaRPr lang="en-US" sz="20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8" name="Picture 7" descr="bom o Vietnam.bmp"/>
          <p:cNvPicPr>
            <a:picLocks noChangeAspect="1"/>
          </p:cNvPicPr>
          <p:nvPr/>
        </p:nvPicPr>
        <p:blipFill>
          <a:blip r:embed="rId5"/>
          <a:stretch>
            <a:fillRect/>
          </a:stretch>
        </p:blipFill>
        <p:spPr>
          <a:xfrm>
            <a:off x="3200400" y="1981200"/>
            <a:ext cx="2743200" cy="2119313"/>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descr="BENH VIEN BACH MAI BI PHA HUY.jpg"/>
          <p:cNvPicPr>
            <a:picLocks noChangeAspect="1"/>
          </p:cNvPicPr>
          <p:nvPr/>
        </p:nvPicPr>
        <p:blipFill>
          <a:blip r:embed="rId6"/>
          <a:srcRect l="1408" t="2503" r="21042" b="4876"/>
          <a:stretch>
            <a:fillRect/>
          </a:stretch>
        </p:blipFill>
        <p:spPr>
          <a:xfrm>
            <a:off x="74613" y="4419600"/>
            <a:ext cx="3201987" cy="200977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5" name="Picture 14" descr="kThien.jpg"/>
          <p:cNvPicPr>
            <a:picLocks noChangeAspect="1"/>
          </p:cNvPicPr>
          <p:nvPr/>
        </p:nvPicPr>
        <p:blipFill>
          <a:blip r:embed="rId7"/>
          <a:stretch>
            <a:fillRect/>
          </a:stretch>
        </p:blipFill>
        <p:spPr>
          <a:xfrm>
            <a:off x="5943600" y="4495800"/>
            <a:ext cx="2998788" cy="182880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
        <p:nvSpPr>
          <p:cNvPr id="17" name="Freeform 20"/>
          <p:cNvSpPr>
            <a:spLocks/>
          </p:cNvSpPr>
          <p:nvPr/>
        </p:nvSpPr>
        <p:spPr bwMode="gray">
          <a:xfrm rot="7033432">
            <a:off x="5827713" y="2395538"/>
            <a:ext cx="1539875" cy="1838325"/>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8" name="Freeform 20"/>
          <p:cNvSpPr>
            <a:spLocks/>
          </p:cNvSpPr>
          <p:nvPr/>
        </p:nvSpPr>
        <p:spPr bwMode="gray">
          <a:xfrm rot="14566568" flipH="1">
            <a:off x="1770062" y="2324101"/>
            <a:ext cx="1590675" cy="1905000"/>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415300870"/>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thuthuatphanmem.vn/uploads/2015/06/17/hinh-nen-powerpoint-dep-8_084750.png"/>
          <p:cNvPicPr>
            <a:picLocks noChangeAspect="1" noChangeArrowheads="1"/>
          </p:cNvPicPr>
          <p:nvPr/>
        </p:nvPicPr>
        <p:blipFill>
          <a:blip r:embed="rId2"/>
          <a:srcRect/>
          <a:stretch>
            <a:fillRect/>
          </a:stretch>
        </p:blipFill>
        <p:spPr bwMode="auto">
          <a:xfrm>
            <a:off x="1" y="0"/>
            <a:ext cx="9144000" cy="6858000"/>
          </a:xfrm>
          <a:prstGeom prst="rect">
            <a:avLst/>
          </a:prstGeom>
          <a:noFill/>
        </p:spPr>
      </p:pic>
      <p:sp>
        <p:nvSpPr>
          <p:cNvPr id="6" name="TextBox 5"/>
          <p:cNvSpPr txBox="1"/>
          <p:nvPr/>
        </p:nvSpPr>
        <p:spPr>
          <a:xfrm>
            <a:off x="357158" y="2071678"/>
            <a:ext cx="8143932" cy="2062103"/>
          </a:xfrm>
          <a:prstGeom prst="rect">
            <a:avLst/>
          </a:prstGeom>
          <a:noFill/>
        </p:spPr>
        <p:txBody>
          <a:bodyPr wrap="square" rtlCol="0">
            <a:spAutoFit/>
          </a:bodyPr>
          <a:lstStyle/>
          <a:p>
            <a:r>
              <a:rPr lang="en-US" sz="2800" dirty="0" smtClean="0">
                <a:latin typeface="+mj-lt"/>
              </a:rPr>
              <a:t>	</a:t>
            </a:r>
            <a:r>
              <a:rPr lang="vi-VN" sz="3200" dirty="0" smtClean="0">
                <a:latin typeface="+mj-lt"/>
              </a:rPr>
              <a:t>Nếu trong Thế chiến thứ 2</a:t>
            </a:r>
            <a:r>
              <a:rPr lang="vi-VN" sz="3200" b="1" dirty="0" smtClean="0">
                <a:solidFill>
                  <a:schemeClr val="bg1"/>
                </a:solidFill>
                <a:latin typeface="+mj-lt"/>
              </a:rPr>
              <a:t>, cứ 1.000 lần </a:t>
            </a:r>
            <a:r>
              <a:rPr lang="vi-VN" sz="3200" dirty="0" smtClean="0">
                <a:latin typeface="+mj-lt"/>
              </a:rPr>
              <a:t>xuất kích Không quân Mỹ </a:t>
            </a:r>
            <a:r>
              <a:rPr lang="vi-VN" sz="3200" b="1" dirty="0" smtClean="0">
                <a:solidFill>
                  <a:schemeClr val="bg1"/>
                </a:solidFill>
                <a:latin typeface="+mj-lt"/>
              </a:rPr>
              <a:t>mất 9 máy bay </a:t>
            </a:r>
            <a:r>
              <a:rPr lang="vi-VN" sz="3200" dirty="0" smtClean="0">
                <a:latin typeface="+mj-lt"/>
              </a:rPr>
              <a:t>thì trong </a:t>
            </a:r>
            <a:r>
              <a:rPr lang="vi-VN" sz="3200" b="1" dirty="0" smtClean="0">
                <a:solidFill>
                  <a:schemeClr val="bg1"/>
                </a:solidFill>
                <a:latin typeface="+mj-lt"/>
              </a:rPr>
              <a:t>12 ngày đêm </a:t>
            </a:r>
            <a:r>
              <a:rPr lang="vi-VN" sz="3200" dirty="0" smtClean="0">
                <a:latin typeface="+mj-lt"/>
              </a:rPr>
              <a:t>đánh phá Bắc Việt Nam cuối năm 1972 con số ấy lên </a:t>
            </a:r>
            <a:r>
              <a:rPr lang="vi-VN" sz="3200" b="1" dirty="0" smtClean="0">
                <a:solidFill>
                  <a:schemeClr val="bg1"/>
                </a:solidFill>
                <a:latin typeface="+mj-lt"/>
              </a:rPr>
              <a:t>tới </a:t>
            </a:r>
            <a:r>
              <a:rPr lang="en-US" sz="3200" b="1" dirty="0" smtClean="0">
                <a:solidFill>
                  <a:schemeClr val="bg1"/>
                </a:solidFill>
                <a:latin typeface="+mj-lt"/>
              </a:rPr>
              <a:t>34</a:t>
            </a:r>
            <a:r>
              <a:rPr lang="vi-VN" sz="3200" b="1" dirty="0" smtClean="0">
                <a:solidFill>
                  <a:schemeClr val="bg1"/>
                </a:solidFill>
                <a:latin typeface="+mj-lt"/>
              </a:rPr>
              <a:t> chiếc.</a:t>
            </a:r>
            <a:endParaRPr lang="en-US" sz="3200" b="1" dirty="0">
              <a:solidFill>
                <a:schemeClr val="bg1"/>
              </a:solidFill>
              <a:latin typeface="+mj-lt"/>
            </a:endParaRPr>
          </a:p>
        </p:txBody>
      </p:sp>
    </p:spTree>
    <p:extLst>
      <p:ext uri="{BB962C8B-B14F-4D97-AF65-F5344CB8AC3E}">
        <p14:creationId xmlns:p14="http://schemas.microsoft.com/office/powerpoint/2010/main" val="1486458133"/>
      </p:ext>
    </p:extLst>
  </p:cSld>
  <p:clrMapOvr>
    <a:masterClrMapping/>
  </p:clrMapOvr>
  <p:transition>
    <p:rand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Kết quả hình ảnh cho hinh nen power point dep"/>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928662" y="928670"/>
            <a:ext cx="7715304" cy="4401205"/>
          </a:xfrm>
          <a:prstGeom prst="rect">
            <a:avLst/>
          </a:prstGeom>
          <a:noFill/>
        </p:spPr>
        <p:txBody>
          <a:bodyPr wrap="square" rtlCol="0">
            <a:spAutoFit/>
          </a:bodyPr>
          <a:lstStyle/>
          <a:p>
            <a:r>
              <a:rPr lang="en-US" sz="2800" dirty="0" smtClean="0">
                <a:latin typeface="+mj-lt"/>
              </a:rPr>
              <a:t>	T</a:t>
            </a:r>
            <a:r>
              <a:rPr lang="vi-VN" sz="2800" dirty="0" smtClean="0">
                <a:latin typeface="+mj-lt"/>
              </a:rPr>
              <a:t>heo nguồn của phía Việt Nam công bố thì trong cả 12 ngày đêm diễn ra chiến dịch, lực lượng Phòng không – Không quân đã bắn rơi 34 máy bay B-52.</a:t>
            </a:r>
            <a:endParaRPr lang="en-US" sz="2800" dirty="0" smtClean="0">
              <a:latin typeface="+mj-lt"/>
            </a:endParaRPr>
          </a:p>
          <a:p>
            <a:r>
              <a:rPr lang="en-US" sz="2800" dirty="0" smtClean="0">
                <a:latin typeface="+mj-lt"/>
              </a:rPr>
              <a:t>	</a:t>
            </a:r>
            <a:r>
              <a:rPr lang="vi-VN" sz="2800" dirty="0" smtClean="0">
                <a:solidFill>
                  <a:srgbClr val="00B050"/>
                </a:solidFill>
                <a:latin typeface="+mj-lt"/>
              </a:rPr>
              <a:t> Ngay trong 2 ngày đầu đã có 5 chiếc bị rơi </a:t>
            </a:r>
            <a:r>
              <a:rPr lang="vi-VN" sz="2800" dirty="0" smtClean="0">
                <a:latin typeface="+mj-lt"/>
              </a:rPr>
              <a:t>(đêm 18 rơi 3 chiếc, đêm 19 rơi 2 chiếc). </a:t>
            </a:r>
            <a:endParaRPr lang="en-US" sz="2800" dirty="0" smtClean="0">
              <a:latin typeface="+mj-lt"/>
            </a:endParaRPr>
          </a:p>
          <a:p>
            <a:r>
              <a:rPr lang="en-US" sz="2800" dirty="0" smtClean="0">
                <a:latin typeface="+mj-lt"/>
              </a:rPr>
              <a:t>	</a:t>
            </a:r>
            <a:r>
              <a:rPr lang="vi-VN" sz="2800" dirty="0" smtClean="0">
                <a:solidFill>
                  <a:schemeClr val="accent2"/>
                </a:solidFill>
                <a:latin typeface="+mj-lt"/>
              </a:rPr>
              <a:t>Những ngày tiếp theo, B-52 tiếp tục bị rơi nhiều hơn,</a:t>
            </a:r>
            <a:r>
              <a:rPr lang="vi-VN" sz="2800" dirty="0" smtClean="0">
                <a:latin typeface="+mj-lt"/>
              </a:rPr>
              <a:t> như ngày 20/12 có 7 chiếc B-52 bị rơi và ngày 26/12, 8 chiếc tiếp theo bị tên lửa SAM-2 tiêu diệt. </a:t>
            </a:r>
            <a:endParaRPr lang="en-US" sz="2800" dirty="0">
              <a:latin typeface="+mj-lt"/>
            </a:endParaRPr>
          </a:p>
        </p:txBody>
      </p:sp>
    </p:spTree>
    <p:extLst>
      <p:ext uri="{BB962C8B-B14F-4D97-AF65-F5344CB8AC3E}">
        <p14:creationId xmlns:p14="http://schemas.microsoft.com/office/powerpoint/2010/main" val="311440361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p:cNvSpPr>
            <a:spLocks noGrp="1" noChangeArrowheads="1"/>
          </p:cNvSpPr>
          <p:nvPr>
            <p:ph idx="1"/>
          </p:nvPr>
        </p:nvSpPr>
        <p:spPr>
          <a:xfrm>
            <a:off x="0" y="3357562"/>
            <a:ext cx="8915400" cy="3195638"/>
          </a:xfrm>
        </p:spPr>
        <p:txBody>
          <a:bodyPr/>
          <a:lstStyle/>
          <a:p>
            <a:pPr algn="just">
              <a:lnSpc>
                <a:spcPct val="90000"/>
              </a:lnSpc>
              <a:buFontTx/>
              <a:buNone/>
            </a:pPr>
            <a:r>
              <a:rPr lang="en-US" sz="3400" dirty="0">
                <a:solidFill>
                  <a:schemeClr val="folHlink"/>
                </a:solidFill>
              </a:rPr>
              <a:t>    </a:t>
            </a:r>
            <a:r>
              <a:rPr lang="en-US" sz="3700" dirty="0">
                <a:solidFill>
                  <a:schemeClr val="folHlink"/>
                </a:solidFill>
              </a:rPr>
              <a:t>	</a:t>
            </a:r>
            <a:r>
              <a:rPr lang="en-US" sz="3700" dirty="0" err="1">
                <a:solidFill>
                  <a:schemeClr val="folHlink"/>
                </a:solidFill>
              </a:rPr>
              <a:t>Những</a:t>
            </a:r>
            <a:r>
              <a:rPr lang="en-US" sz="3700" dirty="0">
                <a:solidFill>
                  <a:schemeClr val="folHlink"/>
                </a:solidFill>
              </a:rPr>
              <a:t> </a:t>
            </a:r>
            <a:r>
              <a:rPr lang="en-US" sz="3700" dirty="0" err="1">
                <a:solidFill>
                  <a:schemeClr val="folHlink"/>
                </a:solidFill>
              </a:rPr>
              <a:t>khó</a:t>
            </a:r>
            <a:r>
              <a:rPr lang="en-US" sz="3700" dirty="0">
                <a:solidFill>
                  <a:schemeClr val="folHlink"/>
                </a:solidFill>
              </a:rPr>
              <a:t> </a:t>
            </a:r>
            <a:r>
              <a:rPr lang="en-US" sz="3700" dirty="0" err="1">
                <a:solidFill>
                  <a:schemeClr val="folHlink"/>
                </a:solidFill>
              </a:rPr>
              <a:t>khăn</a:t>
            </a:r>
            <a:r>
              <a:rPr lang="en-US" sz="3700" dirty="0">
                <a:solidFill>
                  <a:schemeClr val="folHlink"/>
                </a:solidFill>
              </a:rPr>
              <a:t> </a:t>
            </a:r>
            <a:r>
              <a:rPr lang="en-US" sz="3700" dirty="0" err="1">
                <a:solidFill>
                  <a:schemeClr val="folHlink"/>
                </a:solidFill>
              </a:rPr>
              <a:t>trên</a:t>
            </a:r>
            <a:r>
              <a:rPr lang="en-US" sz="3700" dirty="0">
                <a:solidFill>
                  <a:schemeClr val="folHlink"/>
                </a:solidFill>
              </a:rPr>
              <a:t> </a:t>
            </a:r>
            <a:r>
              <a:rPr lang="en-US" sz="3700" dirty="0" err="1">
                <a:solidFill>
                  <a:schemeClr val="folHlink"/>
                </a:solidFill>
              </a:rPr>
              <a:t>đã</a:t>
            </a:r>
            <a:r>
              <a:rPr lang="en-US" sz="3700" dirty="0">
                <a:solidFill>
                  <a:schemeClr val="folHlink"/>
                </a:solidFill>
              </a:rPr>
              <a:t> </a:t>
            </a:r>
            <a:r>
              <a:rPr lang="en-US" sz="3700" dirty="0" err="1">
                <a:solidFill>
                  <a:schemeClr val="folHlink"/>
                </a:solidFill>
              </a:rPr>
              <a:t>đẩy</a:t>
            </a:r>
            <a:r>
              <a:rPr lang="en-US" sz="3700" dirty="0">
                <a:solidFill>
                  <a:schemeClr val="folHlink"/>
                </a:solidFill>
              </a:rPr>
              <a:t> </a:t>
            </a:r>
            <a:r>
              <a:rPr lang="en-US" sz="3700" dirty="0" err="1">
                <a:solidFill>
                  <a:schemeClr val="folHlink"/>
                </a:solidFill>
              </a:rPr>
              <a:t>vận</a:t>
            </a:r>
            <a:r>
              <a:rPr lang="en-US" sz="3700" dirty="0">
                <a:solidFill>
                  <a:schemeClr val="folHlink"/>
                </a:solidFill>
              </a:rPr>
              <a:t> </a:t>
            </a:r>
            <a:r>
              <a:rPr lang="en-US" sz="3700" dirty="0" err="1">
                <a:solidFill>
                  <a:schemeClr val="folHlink"/>
                </a:solidFill>
              </a:rPr>
              <a:t>mệnh</a:t>
            </a:r>
            <a:r>
              <a:rPr lang="en-US" sz="3700" dirty="0">
                <a:solidFill>
                  <a:schemeClr val="folHlink"/>
                </a:solidFill>
              </a:rPr>
              <a:t> </a:t>
            </a:r>
            <a:r>
              <a:rPr lang="en-US" sz="3700" dirty="0" err="1">
                <a:solidFill>
                  <a:schemeClr val="folHlink"/>
                </a:solidFill>
              </a:rPr>
              <a:t>dân</a:t>
            </a:r>
            <a:r>
              <a:rPr lang="en-US" sz="3700" dirty="0">
                <a:solidFill>
                  <a:schemeClr val="folHlink"/>
                </a:solidFill>
              </a:rPr>
              <a:t> </a:t>
            </a:r>
            <a:r>
              <a:rPr lang="en-US" sz="3700" dirty="0" err="1">
                <a:solidFill>
                  <a:schemeClr val="folHlink"/>
                </a:solidFill>
              </a:rPr>
              <a:t>tộc</a:t>
            </a:r>
            <a:r>
              <a:rPr lang="en-US" sz="3700" dirty="0">
                <a:solidFill>
                  <a:schemeClr val="folHlink"/>
                </a:solidFill>
              </a:rPr>
              <a:t> </a:t>
            </a:r>
            <a:r>
              <a:rPr lang="en-US" sz="3700" dirty="0" err="1">
                <a:solidFill>
                  <a:schemeClr val="folHlink"/>
                </a:solidFill>
              </a:rPr>
              <a:t>trước</a:t>
            </a:r>
            <a:r>
              <a:rPr lang="en-US" sz="3700" dirty="0">
                <a:solidFill>
                  <a:schemeClr val="folHlink"/>
                </a:solidFill>
              </a:rPr>
              <a:t> </a:t>
            </a:r>
            <a:r>
              <a:rPr lang="en-US" sz="3700" dirty="0" err="1">
                <a:solidFill>
                  <a:srgbClr val="FF0000"/>
                </a:solidFill>
              </a:rPr>
              <a:t>những</a:t>
            </a:r>
            <a:r>
              <a:rPr lang="en-US" sz="3700" dirty="0">
                <a:solidFill>
                  <a:srgbClr val="FF0000"/>
                </a:solidFill>
              </a:rPr>
              <a:t> </a:t>
            </a:r>
            <a:r>
              <a:rPr lang="en-US" sz="3700" dirty="0" err="1">
                <a:solidFill>
                  <a:srgbClr val="FF0000"/>
                </a:solidFill>
              </a:rPr>
              <a:t>thách</a:t>
            </a:r>
            <a:r>
              <a:rPr lang="en-US" sz="3700" dirty="0">
                <a:solidFill>
                  <a:srgbClr val="FF0000"/>
                </a:solidFill>
              </a:rPr>
              <a:t> </a:t>
            </a:r>
            <a:r>
              <a:rPr lang="en-US" sz="3700" dirty="0" err="1">
                <a:solidFill>
                  <a:srgbClr val="FF0000"/>
                </a:solidFill>
              </a:rPr>
              <a:t>thức</a:t>
            </a:r>
            <a:r>
              <a:rPr lang="en-US" sz="3700" dirty="0">
                <a:solidFill>
                  <a:srgbClr val="FF0000"/>
                </a:solidFill>
              </a:rPr>
              <a:t> </a:t>
            </a:r>
            <a:r>
              <a:rPr lang="en-US" sz="3700" dirty="0" err="1">
                <a:solidFill>
                  <a:srgbClr val="FF0000"/>
                </a:solidFill>
              </a:rPr>
              <a:t>cực</a:t>
            </a:r>
            <a:r>
              <a:rPr lang="en-US" sz="3700" dirty="0">
                <a:solidFill>
                  <a:srgbClr val="FF0000"/>
                </a:solidFill>
              </a:rPr>
              <a:t> </a:t>
            </a:r>
            <a:r>
              <a:rPr lang="en-US" sz="3700" dirty="0" err="1">
                <a:solidFill>
                  <a:srgbClr val="FF0000"/>
                </a:solidFill>
              </a:rPr>
              <a:t>kỳ</a:t>
            </a:r>
            <a:r>
              <a:rPr lang="en-US" sz="3700" dirty="0">
                <a:solidFill>
                  <a:srgbClr val="FF0000"/>
                </a:solidFill>
              </a:rPr>
              <a:t> </a:t>
            </a:r>
            <a:r>
              <a:rPr lang="en-US" sz="3700" dirty="0" err="1">
                <a:solidFill>
                  <a:srgbClr val="FF0000"/>
                </a:solidFill>
              </a:rPr>
              <a:t>nghiêm</a:t>
            </a:r>
            <a:r>
              <a:rPr lang="en-US" sz="3700" dirty="0">
                <a:solidFill>
                  <a:srgbClr val="FF0000"/>
                </a:solidFill>
              </a:rPr>
              <a:t> </a:t>
            </a:r>
            <a:r>
              <a:rPr lang="en-US" sz="3700" dirty="0" err="1">
                <a:solidFill>
                  <a:srgbClr val="FF0000"/>
                </a:solidFill>
              </a:rPr>
              <a:t>trọng</a:t>
            </a:r>
            <a:r>
              <a:rPr lang="en-US" sz="3700" dirty="0">
                <a:solidFill>
                  <a:srgbClr val="FF0000"/>
                </a:solidFill>
              </a:rPr>
              <a:t>,</a:t>
            </a:r>
            <a:r>
              <a:rPr lang="en-US" sz="3700" dirty="0">
                <a:solidFill>
                  <a:schemeClr val="folHlink"/>
                </a:solidFill>
              </a:rPr>
              <a:t> </a:t>
            </a:r>
            <a:r>
              <a:rPr lang="en-US" sz="3700" dirty="0" err="1">
                <a:solidFill>
                  <a:srgbClr val="0066FF"/>
                </a:solidFill>
              </a:rPr>
              <a:t>nền</a:t>
            </a:r>
            <a:r>
              <a:rPr lang="en-US" sz="3700" dirty="0">
                <a:solidFill>
                  <a:srgbClr val="0066FF"/>
                </a:solidFill>
              </a:rPr>
              <a:t> </a:t>
            </a:r>
            <a:r>
              <a:rPr lang="en-US" sz="3700" dirty="0" err="1">
                <a:solidFill>
                  <a:srgbClr val="0066FF"/>
                </a:solidFill>
              </a:rPr>
              <a:t>độc</a:t>
            </a:r>
            <a:r>
              <a:rPr lang="en-US" sz="3700" dirty="0">
                <a:solidFill>
                  <a:srgbClr val="0066FF"/>
                </a:solidFill>
              </a:rPr>
              <a:t> </a:t>
            </a:r>
            <a:r>
              <a:rPr lang="en-US" sz="3700" dirty="0" err="1">
                <a:solidFill>
                  <a:srgbClr val="0066FF"/>
                </a:solidFill>
              </a:rPr>
              <a:t>lập</a:t>
            </a:r>
            <a:r>
              <a:rPr lang="en-US" sz="3700" dirty="0">
                <a:solidFill>
                  <a:srgbClr val="0066FF"/>
                </a:solidFill>
              </a:rPr>
              <a:t> </a:t>
            </a:r>
            <a:r>
              <a:rPr lang="en-US" sz="3700" dirty="0" err="1">
                <a:solidFill>
                  <a:srgbClr val="0066FF"/>
                </a:solidFill>
              </a:rPr>
              <a:t>của</a:t>
            </a:r>
            <a:r>
              <a:rPr lang="en-US" sz="3700" dirty="0">
                <a:solidFill>
                  <a:srgbClr val="0066FF"/>
                </a:solidFill>
              </a:rPr>
              <a:t> </a:t>
            </a:r>
            <a:r>
              <a:rPr lang="en-US" sz="3700" dirty="0" err="1">
                <a:solidFill>
                  <a:srgbClr val="0066FF"/>
                </a:solidFill>
              </a:rPr>
              <a:t>dân</a:t>
            </a:r>
            <a:r>
              <a:rPr lang="en-US" sz="3700" dirty="0">
                <a:solidFill>
                  <a:srgbClr val="0066FF"/>
                </a:solidFill>
              </a:rPr>
              <a:t> </a:t>
            </a:r>
            <a:r>
              <a:rPr lang="en-US" sz="3700" dirty="0" err="1">
                <a:solidFill>
                  <a:srgbClr val="0066FF"/>
                </a:solidFill>
              </a:rPr>
              <a:t>tộc</a:t>
            </a:r>
            <a:r>
              <a:rPr lang="en-US" sz="3700" dirty="0">
                <a:solidFill>
                  <a:srgbClr val="0066FF"/>
                </a:solidFill>
              </a:rPr>
              <a:t> </a:t>
            </a:r>
            <a:r>
              <a:rPr lang="en-US" sz="3700" dirty="0" err="1">
                <a:solidFill>
                  <a:srgbClr val="0066FF"/>
                </a:solidFill>
              </a:rPr>
              <a:t>có</a:t>
            </a:r>
            <a:r>
              <a:rPr lang="en-US" sz="3700" dirty="0">
                <a:solidFill>
                  <a:srgbClr val="0066FF"/>
                </a:solidFill>
              </a:rPr>
              <a:t> </a:t>
            </a:r>
            <a:r>
              <a:rPr lang="en-US" sz="3700" dirty="0" err="1">
                <a:solidFill>
                  <a:srgbClr val="0066FF"/>
                </a:solidFill>
              </a:rPr>
              <a:t>thể</a:t>
            </a:r>
            <a:r>
              <a:rPr lang="en-US" sz="3700" dirty="0">
                <a:solidFill>
                  <a:srgbClr val="0066FF"/>
                </a:solidFill>
              </a:rPr>
              <a:t> </a:t>
            </a:r>
            <a:r>
              <a:rPr lang="en-US" sz="3700" dirty="0" err="1">
                <a:solidFill>
                  <a:srgbClr val="0066FF"/>
                </a:solidFill>
              </a:rPr>
              <a:t>bị</a:t>
            </a:r>
            <a:r>
              <a:rPr lang="en-US" sz="3700" dirty="0">
                <a:solidFill>
                  <a:srgbClr val="0066FF"/>
                </a:solidFill>
              </a:rPr>
              <a:t> </a:t>
            </a:r>
            <a:r>
              <a:rPr lang="en-US" sz="3700" dirty="0" err="1">
                <a:solidFill>
                  <a:srgbClr val="0066FF"/>
                </a:solidFill>
              </a:rPr>
              <a:t>thủ</a:t>
            </a:r>
            <a:r>
              <a:rPr lang="en-US" sz="3700" dirty="0">
                <a:solidFill>
                  <a:srgbClr val="0066FF"/>
                </a:solidFill>
              </a:rPr>
              <a:t> </a:t>
            </a:r>
            <a:r>
              <a:rPr lang="en-US" sz="3700" dirty="0" err="1">
                <a:solidFill>
                  <a:srgbClr val="0066FF"/>
                </a:solidFill>
              </a:rPr>
              <a:t>tiêu</a:t>
            </a:r>
            <a:r>
              <a:rPr lang="en-US" sz="3700" dirty="0">
                <a:solidFill>
                  <a:srgbClr val="0066FF"/>
                </a:solidFill>
              </a:rPr>
              <a:t> </a:t>
            </a:r>
            <a:r>
              <a:rPr lang="en-US" sz="3700" dirty="0" err="1">
                <a:solidFill>
                  <a:srgbClr val="0066FF"/>
                </a:solidFill>
              </a:rPr>
              <a:t>và</a:t>
            </a:r>
            <a:r>
              <a:rPr lang="en-US" sz="3700" dirty="0">
                <a:solidFill>
                  <a:srgbClr val="0066FF"/>
                </a:solidFill>
              </a:rPr>
              <a:t> </a:t>
            </a:r>
            <a:r>
              <a:rPr lang="en-US" sz="3700" dirty="0" err="1">
                <a:solidFill>
                  <a:srgbClr val="0066FF"/>
                </a:solidFill>
              </a:rPr>
              <a:t>nhân</a:t>
            </a:r>
            <a:r>
              <a:rPr lang="en-US" sz="3700" dirty="0">
                <a:solidFill>
                  <a:srgbClr val="0066FF"/>
                </a:solidFill>
              </a:rPr>
              <a:t> </a:t>
            </a:r>
            <a:r>
              <a:rPr lang="en-US" sz="3700" dirty="0" err="1">
                <a:solidFill>
                  <a:srgbClr val="0066FF"/>
                </a:solidFill>
              </a:rPr>
              <a:t>dân</a:t>
            </a:r>
            <a:r>
              <a:rPr lang="en-US" sz="3700" dirty="0">
                <a:solidFill>
                  <a:srgbClr val="0066FF"/>
                </a:solidFill>
              </a:rPr>
              <a:t> </a:t>
            </a:r>
            <a:r>
              <a:rPr lang="en-US" sz="3700" dirty="0" err="1">
                <a:solidFill>
                  <a:srgbClr val="0066FF"/>
                </a:solidFill>
              </a:rPr>
              <a:t>ta</a:t>
            </a:r>
            <a:r>
              <a:rPr lang="en-US" sz="3700" dirty="0">
                <a:solidFill>
                  <a:srgbClr val="0066FF"/>
                </a:solidFill>
              </a:rPr>
              <a:t> </a:t>
            </a:r>
            <a:r>
              <a:rPr lang="en-US" sz="3700" dirty="0" err="1">
                <a:solidFill>
                  <a:srgbClr val="0066FF"/>
                </a:solidFill>
              </a:rPr>
              <a:t>có</a:t>
            </a:r>
            <a:r>
              <a:rPr lang="en-US" sz="3700" dirty="0">
                <a:solidFill>
                  <a:srgbClr val="0066FF"/>
                </a:solidFill>
              </a:rPr>
              <a:t> </a:t>
            </a:r>
            <a:r>
              <a:rPr lang="en-US" sz="3700" dirty="0" err="1">
                <a:solidFill>
                  <a:srgbClr val="0066FF"/>
                </a:solidFill>
              </a:rPr>
              <a:t>nguy</a:t>
            </a:r>
            <a:r>
              <a:rPr lang="en-US" sz="3700" dirty="0">
                <a:solidFill>
                  <a:srgbClr val="0066FF"/>
                </a:solidFill>
              </a:rPr>
              <a:t> </a:t>
            </a:r>
            <a:r>
              <a:rPr lang="en-US" sz="3700" dirty="0" err="1">
                <a:solidFill>
                  <a:srgbClr val="0066FF"/>
                </a:solidFill>
              </a:rPr>
              <a:t>cơ</a:t>
            </a:r>
            <a:r>
              <a:rPr lang="en-US" sz="3700" dirty="0">
                <a:solidFill>
                  <a:srgbClr val="0066FF"/>
                </a:solidFill>
              </a:rPr>
              <a:t> </a:t>
            </a:r>
            <a:r>
              <a:rPr lang="en-US" sz="3700" dirty="0" err="1">
                <a:solidFill>
                  <a:srgbClr val="0066FF"/>
                </a:solidFill>
              </a:rPr>
              <a:t>trở</a:t>
            </a:r>
            <a:r>
              <a:rPr lang="en-US" sz="3700" dirty="0">
                <a:solidFill>
                  <a:srgbClr val="0066FF"/>
                </a:solidFill>
              </a:rPr>
              <a:t> </a:t>
            </a:r>
            <a:r>
              <a:rPr lang="en-US" sz="3700" dirty="0" err="1">
                <a:solidFill>
                  <a:srgbClr val="0066FF"/>
                </a:solidFill>
              </a:rPr>
              <a:t>lại</a:t>
            </a:r>
            <a:r>
              <a:rPr lang="en-US" sz="3700" dirty="0">
                <a:solidFill>
                  <a:srgbClr val="0066FF"/>
                </a:solidFill>
              </a:rPr>
              <a:t> </a:t>
            </a:r>
            <a:r>
              <a:rPr lang="en-US" sz="3700" dirty="0" err="1">
                <a:solidFill>
                  <a:srgbClr val="0066FF"/>
                </a:solidFill>
              </a:rPr>
              <a:t>cuộc</a:t>
            </a:r>
            <a:r>
              <a:rPr lang="en-US" sz="3700" dirty="0">
                <a:solidFill>
                  <a:srgbClr val="0066FF"/>
                </a:solidFill>
              </a:rPr>
              <a:t> </a:t>
            </a:r>
            <a:r>
              <a:rPr lang="en-US" sz="3700" dirty="0" err="1">
                <a:solidFill>
                  <a:srgbClr val="0066FF"/>
                </a:solidFill>
              </a:rPr>
              <a:t>sống</a:t>
            </a:r>
            <a:r>
              <a:rPr lang="en-US" sz="3700" dirty="0">
                <a:solidFill>
                  <a:srgbClr val="0066FF"/>
                </a:solidFill>
              </a:rPr>
              <a:t> </a:t>
            </a:r>
            <a:r>
              <a:rPr lang="en-US" sz="3700" dirty="0" err="1">
                <a:solidFill>
                  <a:srgbClr val="0066FF"/>
                </a:solidFill>
              </a:rPr>
              <a:t>nô</a:t>
            </a:r>
            <a:r>
              <a:rPr lang="en-US" sz="3700" dirty="0">
                <a:solidFill>
                  <a:srgbClr val="0066FF"/>
                </a:solidFill>
              </a:rPr>
              <a:t> </a:t>
            </a:r>
            <a:r>
              <a:rPr lang="en-US" sz="3700" dirty="0" err="1">
                <a:solidFill>
                  <a:srgbClr val="0066FF"/>
                </a:solidFill>
              </a:rPr>
              <a:t>lệ</a:t>
            </a:r>
            <a:r>
              <a:rPr lang="en-US" sz="3700" dirty="0">
                <a:solidFill>
                  <a:schemeClr val="folHlink"/>
                </a:solidFill>
              </a:rPr>
              <a:t>. </a:t>
            </a:r>
            <a:endParaRPr lang="en-US" sz="3700" b="1" dirty="0"/>
          </a:p>
        </p:txBody>
      </p:sp>
      <p:sp>
        <p:nvSpPr>
          <p:cNvPr id="3" name="7-Point Star 2"/>
          <p:cNvSpPr/>
          <p:nvPr/>
        </p:nvSpPr>
        <p:spPr>
          <a:xfrm>
            <a:off x="0" y="0"/>
            <a:ext cx="8929718" cy="2928934"/>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85984" y="785794"/>
            <a:ext cx="4714908" cy="1754326"/>
          </a:xfrm>
          <a:prstGeom prst="rect">
            <a:avLst/>
          </a:prstGeom>
          <a:noFill/>
        </p:spPr>
        <p:txBody>
          <a:bodyPr wrap="square" rtlCol="0">
            <a:spAutoFit/>
          </a:bodyPr>
          <a:lstStyle/>
          <a:p>
            <a:r>
              <a:rPr lang="en-US" sz="3600" b="1" dirty="0" err="1" smtClean="0">
                <a:solidFill>
                  <a:srgbClr val="FFFF00"/>
                </a:solidFill>
                <a:latin typeface="Times New Roman" pitchFamily="18" charset="0"/>
                <a:cs typeface="Times New Roman" pitchFamily="18" charset="0"/>
              </a:rPr>
              <a:t>Vận</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mệnh</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của</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dân</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tộc</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như</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ngàn</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cân</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treo</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sợi</a:t>
            </a:r>
            <a:r>
              <a:rPr lang="en-US" sz="3600" b="1" dirty="0" smtClean="0">
                <a:solidFill>
                  <a:srgbClr val="FFFF00"/>
                </a:solidFill>
                <a:latin typeface="Times New Roman" pitchFamily="18" charset="0"/>
                <a:cs typeface="Times New Roman" pitchFamily="18" charset="0"/>
              </a:rPr>
              <a:t> </a:t>
            </a:r>
            <a:r>
              <a:rPr lang="en-US" sz="3600" b="1" dirty="0" err="1" smtClean="0">
                <a:solidFill>
                  <a:srgbClr val="FFFF00"/>
                </a:solidFill>
                <a:latin typeface="Times New Roman" pitchFamily="18" charset="0"/>
                <a:cs typeface="Times New Roman" pitchFamily="18" charset="0"/>
              </a:rPr>
              <a:t>tóc</a:t>
            </a:r>
            <a:endParaRPr lang="en-US" sz="36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3402966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44099">
                                            <p:txEl>
                                              <p:pRg st="0" end="0"/>
                                            </p:txEl>
                                          </p:spTgt>
                                        </p:tgtEl>
                                        <p:attrNameLst>
                                          <p:attrName>style.visibility</p:attrName>
                                        </p:attrNameLst>
                                      </p:cBhvr>
                                      <p:to>
                                        <p:strVal val="visible"/>
                                      </p:to>
                                    </p:set>
                                    <p:animEffect transition="in" filter="blinds(horizontal)">
                                      <p:cBhvr>
                                        <p:cTn id="19" dur="500"/>
                                        <p:tgtEl>
                                          <p:spTgt spid="64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build="p"/>
      <p:bldP spid="3" grpId="0" animBg="1"/>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black">
          <a:xfrm>
            <a:off x="814316" y="632618"/>
            <a:ext cx="8001000" cy="715963"/>
          </a:xfrm>
          <a:prstGeom prst="rect">
            <a:avLst/>
          </a:prstGeom>
          <a:noFill/>
          <a:ln w="9525">
            <a:noFill/>
            <a:miter lim="800000"/>
            <a:headEnd/>
            <a:tailEnd/>
          </a:ln>
          <a:effectLst/>
        </p:spPr>
        <p:txBody>
          <a:bodyPr anchor="ctr"/>
          <a:lstStyle/>
          <a:p>
            <a:pPr algn="ctr" eaLnBrk="0" hangingPunct="0">
              <a:defRPr/>
            </a:pPr>
            <a:r>
              <a:rPr lang="en-US" b="1" kern="0" dirty="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HIỆP ĐỊNH PARI ĐƯỢC KÝ KẾT (27/1/1973) SAU 4 NĂM 9 THÁNG VỚI HƠN 202 PHIÊN HỌP CÔNG KHAI, 45 CUỘC HỌP RIÊNG, 500 CUỘC HỌP BÁO, 1000 CUỘC PHỎNG VẤN</a:t>
            </a:r>
          </a:p>
        </p:txBody>
      </p:sp>
      <p:pic>
        <p:nvPicPr>
          <p:cNvPr id="10" name="Picture 9" descr="Nguyen Duy Trinh Signing.jpg"/>
          <p:cNvPicPr>
            <a:picLocks noChangeAspect="1"/>
          </p:cNvPicPr>
          <p:nvPr/>
        </p:nvPicPr>
        <p:blipFill>
          <a:blip r:embed="rId3"/>
          <a:stretch>
            <a:fillRect/>
          </a:stretch>
        </p:blipFill>
        <p:spPr>
          <a:xfrm>
            <a:off x="1828800" y="3733800"/>
            <a:ext cx="3200400" cy="2120900"/>
          </a:xfrm>
          <a:prstGeom prst="rect">
            <a:avLst/>
          </a:prstGeom>
          <a:ln>
            <a:noFill/>
          </a:ln>
          <a:effectLst>
            <a:outerShdw blurRad="292100" dist="139700" dir="2700000" algn="tl" rotWithShape="0">
              <a:srgbClr val="333333">
                <a:alpha val="65000"/>
              </a:srgbClr>
            </a:outerShdw>
          </a:effectLst>
        </p:spPr>
      </p:pic>
      <p:pic>
        <p:nvPicPr>
          <p:cNvPr id="14" name="Picture 13" descr="1973 Paris Peace Accords.jpg"/>
          <p:cNvPicPr>
            <a:picLocks noChangeAspect="1"/>
          </p:cNvPicPr>
          <p:nvPr/>
        </p:nvPicPr>
        <p:blipFill>
          <a:blip r:embed="rId4"/>
          <a:stretch>
            <a:fillRect/>
          </a:stretch>
        </p:blipFill>
        <p:spPr>
          <a:xfrm>
            <a:off x="2819400" y="1524000"/>
            <a:ext cx="3182938" cy="2133600"/>
          </a:xfrm>
          <a:prstGeom prst="rect">
            <a:avLst/>
          </a:prstGeom>
          <a:ln>
            <a:noFill/>
          </a:ln>
          <a:effectLst>
            <a:outerShdw blurRad="292100" dist="139700" dir="2700000" algn="tl" rotWithShape="0">
              <a:srgbClr val="333333">
                <a:alpha val="65000"/>
              </a:srgbClr>
            </a:outerShdw>
          </a:effectLst>
        </p:spPr>
      </p:pic>
      <p:pic>
        <p:nvPicPr>
          <p:cNvPr id="15" name="Picture 14" descr="Henry Kissinger and Le Duc Tho Shaking Hands.jpg"/>
          <p:cNvPicPr>
            <a:picLocks noChangeAspect="1"/>
          </p:cNvPicPr>
          <p:nvPr/>
        </p:nvPicPr>
        <p:blipFill>
          <a:blip r:embed="rId5"/>
          <a:stretch>
            <a:fillRect/>
          </a:stretch>
        </p:blipFill>
        <p:spPr>
          <a:xfrm>
            <a:off x="5715000" y="3733800"/>
            <a:ext cx="3200400" cy="2139950"/>
          </a:xfrm>
          <a:prstGeom prst="rect">
            <a:avLst/>
          </a:prstGeom>
          <a:ln>
            <a:noFill/>
          </a:ln>
          <a:effectLst>
            <a:outerShdw blurRad="292100" dist="139700" dir="2700000" algn="tl" rotWithShape="0">
              <a:srgbClr val="333333">
                <a:alpha val="65000"/>
              </a:srgbClr>
            </a:outerShdw>
          </a:effectLst>
        </p:spPr>
      </p:pic>
      <p:sp>
        <p:nvSpPr>
          <p:cNvPr id="443398" name="Rectangle 28"/>
          <p:cNvSpPr>
            <a:spLocks noChangeArrowheads="1"/>
          </p:cNvSpPr>
          <p:nvPr/>
        </p:nvSpPr>
        <p:spPr bwMode="auto">
          <a:xfrm>
            <a:off x="6019800" y="2971800"/>
            <a:ext cx="25908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600" b="1" i="1">
                <a:latin typeface="Times New Roman" panose="02020603050405020304" pitchFamily="18" charset="0"/>
                <a:cs typeface="Times New Roman" panose="02020603050405020304" pitchFamily="18" charset="0"/>
              </a:rPr>
              <a:t>Toàn cảnh Hội nghị Pari </a:t>
            </a:r>
          </a:p>
        </p:txBody>
      </p:sp>
      <p:sp>
        <p:nvSpPr>
          <p:cNvPr id="17" name="Rectangle 28"/>
          <p:cNvSpPr>
            <a:spLocks noChangeArrowheads="1"/>
          </p:cNvSpPr>
          <p:nvPr/>
        </p:nvSpPr>
        <p:spPr bwMode="auto">
          <a:xfrm>
            <a:off x="1296905" y="5873750"/>
            <a:ext cx="3124200" cy="533400"/>
          </a:xfrm>
          <a:prstGeom prst="rect">
            <a:avLst/>
          </a:prstGeom>
          <a:noFill/>
          <a:ln w="9525">
            <a:noFill/>
            <a:miter lim="800000"/>
            <a:headEnd/>
            <a:tailEnd/>
          </a:ln>
        </p:spPr>
        <p:txBody>
          <a:bodyPr anchor="b"/>
          <a:lstStyle/>
          <a:p>
            <a:pPr algn="ctr">
              <a:lnSpc>
                <a:spcPct val="95000"/>
              </a:lnSpc>
              <a:defRPr/>
            </a:pPr>
            <a:r>
              <a:rPr lang="en-US" sz="1400" b="1" i="1" dirty="0">
                <a:effectLst>
                  <a:outerShdw blurRad="38100" dist="38100" dir="2700000" algn="tl">
                    <a:srgbClr val="000000">
                      <a:alpha val="43137"/>
                    </a:srgbClr>
                  </a:outerShdw>
                </a:effectLst>
                <a:latin typeface="Times New Roman" pitchFamily="18" charset="0"/>
                <a:cs typeface="Times New Roman" pitchFamily="18" charset="0"/>
              </a:rPr>
              <a:t>BT Ngoại giao </a:t>
            </a:r>
            <a:r>
              <a:rPr lang="en-US" sz="1400" b="1" i="1" dirty="0" err="1">
                <a:effectLst>
                  <a:outerShdw blurRad="38100" dist="38100" dir="2700000" algn="tl">
                    <a:srgbClr val="000000">
                      <a:alpha val="43137"/>
                    </a:srgbClr>
                  </a:outerShdw>
                </a:effectLst>
                <a:latin typeface="Times New Roman" pitchFamily="18" charset="0"/>
                <a:cs typeface="Times New Roman" pitchFamily="18" charset="0"/>
              </a:rPr>
              <a:t>Nguyễn</a:t>
            </a:r>
            <a:r>
              <a:rPr lang="en-US" sz="1400" b="1" i="1" dirty="0">
                <a:effectLst>
                  <a:outerShdw blurRad="38100" dist="38100" dir="2700000" algn="tl">
                    <a:srgbClr val="000000">
                      <a:alpha val="43137"/>
                    </a:srgbClr>
                  </a:outerShdw>
                </a:effectLst>
                <a:latin typeface="Times New Roman" pitchFamily="18" charset="0"/>
                <a:cs typeface="Times New Roman" pitchFamily="18" charset="0"/>
              </a:rPr>
              <a:t> Duy Trinh </a:t>
            </a:r>
          </a:p>
          <a:p>
            <a:pPr algn="ctr">
              <a:lnSpc>
                <a:spcPct val="95000"/>
              </a:lnSpc>
              <a:defRPr/>
            </a:pPr>
            <a:r>
              <a:rPr lang="en-US" sz="1400" b="1" i="1" dirty="0">
                <a:effectLst>
                  <a:outerShdw blurRad="38100" dist="38100" dir="2700000" algn="tl">
                    <a:srgbClr val="000000">
                      <a:alpha val="43137"/>
                    </a:srgbClr>
                  </a:outerShdw>
                </a:effectLst>
                <a:latin typeface="Times New Roman" pitchFamily="18" charset="0"/>
                <a:cs typeface="Times New Roman" pitchFamily="18" charset="0"/>
              </a:rPr>
              <a:t>ký  hiệp định</a:t>
            </a:r>
          </a:p>
        </p:txBody>
      </p:sp>
      <p:sp>
        <p:nvSpPr>
          <p:cNvPr id="443400" name="Rectangle 28"/>
          <p:cNvSpPr>
            <a:spLocks noChangeArrowheads="1"/>
          </p:cNvSpPr>
          <p:nvPr/>
        </p:nvSpPr>
        <p:spPr bwMode="auto">
          <a:xfrm>
            <a:off x="5691116" y="5873750"/>
            <a:ext cx="3124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i="1" dirty="0">
                <a:latin typeface="Times New Roman" panose="02020603050405020304" pitchFamily="18" charset="0"/>
                <a:cs typeface="Times New Roman" panose="02020603050405020304" pitchFamily="18" charset="0"/>
              </a:rPr>
              <a:t>Cố vấn Lê Đức Thọ và Kissinger </a:t>
            </a:r>
          </a:p>
          <a:p>
            <a:pPr algn="ctr">
              <a:lnSpc>
                <a:spcPct val="95000"/>
              </a:lnSpc>
            </a:pPr>
            <a:r>
              <a:rPr lang="en-US" sz="1400" b="1" i="1" dirty="0">
                <a:latin typeface="Times New Roman" panose="02020603050405020304" pitchFamily="18" charset="0"/>
                <a:cs typeface="Times New Roman" panose="02020603050405020304" pitchFamily="18" charset="0"/>
              </a:rPr>
              <a:t>bắt  tay nhau</a:t>
            </a:r>
          </a:p>
        </p:txBody>
      </p:sp>
    </p:spTree>
  </p:cSld>
  <p:clrMapOvr>
    <a:masterClrMapping/>
  </p:clrMapOvr>
  <p:transition>
    <p:diamon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y rut ve nuoc 730329.bmp"/>
          <p:cNvPicPr>
            <a:picLocks noChangeAspect="1"/>
          </p:cNvPicPr>
          <p:nvPr/>
        </p:nvPicPr>
        <p:blipFill>
          <a:blip r:embed="rId3"/>
          <a:stretch>
            <a:fillRect/>
          </a:stretch>
        </p:blipFill>
        <p:spPr>
          <a:xfrm>
            <a:off x="762000" y="1828800"/>
            <a:ext cx="3967163" cy="3124200"/>
          </a:xfrm>
          <a:prstGeom prst="rect">
            <a:avLst/>
          </a:prstGeom>
          <a:ln>
            <a:noFill/>
          </a:ln>
          <a:effectLst>
            <a:outerShdw blurRad="292100" dist="139700" dir="2700000" algn="tl" rotWithShape="0">
              <a:srgbClr val="333333">
                <a:alpha val="65000"/>
              </a:srgbClr>
            </a:outerShdw>
          </a:effectLst>
        </p:spPr>
      </p:pic>
      <p:sp>
        <p:nvSpPr>
          <p:cNvPr id="19" name="Title 1"/>
          <p:cNvSpPr txBox="1">
            <a:spLocks/>
          </p:cNvSpPr>
          <p:nvPr/>
        </p:nvSpPr>
        <p:spPr bwMode="black">
          <a:xfrm>
            <a:off x="762000" y="533400"/>
            <a:ext cx="8001000" cy="715963"/>
          </a:xfrm>
          <a:prstGeom prst="rect">
            <a:avLst/>
          </a:prstGeom>
          <a:noFill/>
          <a:ln w="9525">
            <a:noFill/>
            <a:miter lim="800000"/>
            <a:headEnd/>
            <a:tailEnd/>
          </a:ln>
          <a:effectLst/>
        </p:spPr>
        <p:txBody>
          <a:bodyPr anchor="ctr"/>
          <a:lstStyle/>
          <a:p>
            <a:pPr algn="ctr" eaLnBrk="0" hangingPunct="0">
              <a:defRPr/>
            </a:pPr>
            <a:r>
              <a:rPr lang="en-US"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NHỮNG LÍNH MỸ CUỐI CÙNG RÚT KHỎI MIỀN NAM VIỆT NAM 1973</a:t>
            </a:r>
          </a:p>
        </p:txBody>
      </p:sp>
      <p:grpSp>
        <p:nvGrpSpPr>
          <p:cNvPr id="445444" name="Group 22"/>
          <p:cNvGrpSpPr>
            <a:grpSpLocks/>
          </p:cNvGrpSpPr>
          <p:nvPr/>
        </p:nvGrpSpPr>
        <p:grpSpPr bwMode="auto">
          <a:xfrm>
            <a:off x="4876800" y="1828800"/>
            <a:ext cx="3886200" cy="3121025"/>
            <a:chOff x="3124200" y="1676400"/>
            <a:chExt cx="4953000" cy="3841230"/>
          </a:xfrm>
        </p:grpSpPr>
        <p:pic>
          <p:nvPicPr>
            <p:cNvPr id="21" name="Picture 10" descr="74.jpg"/>
            <p:cNvPicPr>
              <a:picLocks noChangeAspect="1"/>
            </p:cNvPicPr>
            <p:nvPr/>
          </p:nvPicPr>
          <p:blipFill>
            <a:blip r:embed="rId4"/>
            <a:srcRect l="2081" t="52222" r="52135" b="34444"/>
            <a:stretch>
              <a:fillRect/>
            </a:stretch>
          </p:blipFill>
          <p:spPr bwMode="auto">
            <a:xfrm>
              <a:off x="3132293" y="4146041"/>
              <a:ext cx="4944907" cy="1371589"/>
            </a:xfrm>
            <a:prstGeom prst="rect">
              <a:avLst/>
            </a:prstGeom>
            <a:ln>
              <a:noFill/>
            </a:ln>
            <a:effectLst>
              <a:outerShdw blurRad="292100" dist="139700" dir="2700000" algn="tl" rotWithShape="0">
                <a:srgbClr val="333333">
                  <a:alpha val="65000"/>
                </a:srgbClr>
              </a:outerShdw>
            </a:effectLst>
          </p:spPr>
        </p:pic>
        <p:pic>
          <p:nvPicPr>
            <p:cNvPr id="22" name="Picture 10" descr="74.jpg"/>
            <p:cNvPicPr>
              <a:picLocks noChangeAspect="1"/>
            </p:cNvPicPr>
            <p:nvPr/>
          </p:nvPicPr>
          <p:blipFill>
            <a:blip r:embed="rId4"/>
            <a:srcRect l="2081" r="2189" b="48889"/>
            <a:stretch>
              <a:fillRect/>
            </a:stretch>
          </p:blipFill>
          <p:spPr bwMode="auto">
            <a:xfrm>
              <a:off x="3124200" y="1676400"/>
              <a:ext cx="4953000" cy="2477457"/>
            </a:xfrm>
            <a:prstGeom prst="rect">
              <a:avLst/>
            </a:prstGeom>
            <a:ln>
              <a:noFill/>
            </a:ln>
            <a:effectLst>
              <a:outerShdw blurRad="292100" dist="139700" dir="2700000" algn="tl" rotWithShape="0">
                <a:srgbClr val="333333">
                  <a:alpha val="65000"/>
                </a:srgbClr>
              </a:outerShdw>
            </a:effectLst>
          </p:spPr>
        </p:pic>
      </p:grpSp>
    </p:spTree>
  </p:cSld>
  <p:clrMapOvr>
    <a:masterClrMapping/>
  </p:clrMapOvr>
  <p:transition>
    <p:diamon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black">
          <a:xfrm>
            <a:off x="457200" y="914400"/>
            <a:ext cx="8001000" cy="4111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CHỦ TRƯƠNG GIẢI PHÓNG MIỀN NAM</a:t>
            </a:r>
          </a:p>
        </p:txBody>
      </p:sp>
      <p:pic>
        <p:nvPicPr>
          <p:cNvPr id="21"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920" y="1857375"/>
            <a:ext cx="5040957" cy="312578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18"/>
          <p:cNvSpPr>
            <a:spLocks noChangeArrowheads="1"/>
          </p:cNvSpPr>
          <p:nvPr/>
        </p:nvSpPr>
        <p:spPr bwMode="auto">
          <a:xfrm>
            <a:off x="5791200" y="1812926"/>
            <a:ext cx="3025775" cy="3170237"/>
          </a:xfrm>
          <a:prstGeom prst="rect">
            <a:avLst/>
          </a:prstGeom>
          <a:gradFill rotWithShape="0">
            <a:gsLst>
              <a:gs pos="0">
                <a:srgbClr val="FF3300"/>
              </a:gs>
              <a:gs pos="100000">
                <a:srgbClr val="FF3300">
                  <a:gamma/>
                  <a:tint val="93725"/>
                  <a:invGamma/>
                </a:srgbClr>
              </a:gs>
            </a:gsLst>
            <a:lin ang="5400000" scaled="1"/>
          </a:gradFill>
          <a:ln w="57150">
            <a:solidFill>
              <a:srgbClr val="0000FF"/>
            </a:solidFill>
            <a:miter lim="800000"/>
            <a:headEnd/>
            <a:tailEnd/>
          </a:ln>
          <a:effectLst/>
        </p:spPr>
        <p:txBody>
          <a:bodyPr wrap="none" anchor="ctr"/>
          <a:lstStyle/>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“Chưa bao giờ chúng </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ta có điều kiện đầy đủ</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về quân sự, chính trị, </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Có thời cơ chiến lược </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To lớn như hiện nay để</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Hoàn thành cách mạng</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Dân tộc dân chủ ở </a:t>
            </a:r>
          </a:p>
          <a:p>
            <a:pPr algn="ctr">
              <a:defRPr/>
            </a:pPr>
            <a:r>
              <a:rPr lang="en-US" b="1">
                <a:solidFill>
                  <a:srgbClr val="FFFF00"/>
                </a:solidFill>
                <a:effectLst>
                  <a:outerShdw blurRad="38100" dist="38100" dir="2700000" algn="tl">
                    <a:srgbClr val="000000">
                      <a:alpha val="43137"/>
                    </a:srgbClr>
                  </a:outerShdw>
                </a:effectLst>
                <a:latin typeface="Arial" charset="0"/>
                <a:cs typeface="Arial" charset="0"/>
              </a:rPr>
              <a:t>miền Nam”</a:t>
            </a:r>
          </a:p>
          <a:p>
            <a:pPr algn="r">
              <a:defRPr/>
            </a:pPr>
            <a:r>
              <a:rPr lang="en-US" sz="1400" b="1" i="1">
                <a:solidFill>
                  <a:schemeClr val="bg2">
                    <a:lumMod val="10000"/>
                  </a:schemeClr>
                </a:solidFill>
                <a:effectLst>
                  <a:outerShdw blurRad="38100" dist="38100" dir="2700000" algn="tl">
                    <a:srgbClr val="000000">
                      <a:alpha val="43137"/>
                    </a:srgbClr>
                  </a:outerShdw>
                </a:effectLst>
                <a:latin typeface="Arial" charset="0"/>
                <a:cs typeface="Arial" charset="0"/>
              </a:rPr>
              <a:t>-  NQ Bộ Chính Trị - </a:t>
            </a:r>
          </a:p>
        </p:txBody>
      </p:sp>
      <p:sp>
        <p:nvSpPr>
          <p:cNvPr id="23" name="Rectangle 19"/>
          <p:cNvSpPr>
            <a:spLocks noChangeArrowheads="1"/>
          </p:cNvSpPr>
          <p:nvPr/>
        </p:nvSpPr>
        <p:spPr bwMode="auto">
          <a:xfrm>
            <a:off x="1115616" y="5262562"/>
            <a:ext cx="5575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b="1" dirty="0" err="1"/>
              <a:t>Hội</a:t>
            </a:r>
            <a:r>
              <a:rPr lang="en-US" b="1" dirty="0"/>
              <a:t> </a:t>
            </a:r>
            <a:r>
              <a:rPr lang="en-US" b="1" dirty="0" err="1"/>
              <a:t>nghị</a:t>
            </a:r>
            <a:r>
              <a:rPr lang="en-US" b="1" dirty="0"/>
              <a:t> </a:t>
            </a:r>
            <a:r>
              <a:rPr lang="en-US" b="1" dirty="0" err="1"/>
              <a:t>Bộ</a:t>
            </a:r>
            <a:r>
              <a:rPr lang="en-US" b="1" dirty="0"/>
              <a:t> </a:t>
            </a:r>
            <a:r>
              <a:rPr lang="en-US" b="1" dirty="0" err="1"/>
              <a:t>chính</a:t>
            </a:r>
            <a:r>
              <a:rPr lang="en-US" b="1" dirty="0"/>
              <a:t> </a:t>
            </a:r>
            <a:r>
              <a:rPr lang="en-US" b="1" dirty="0" err="1"/>
              <a:t>trị</a:t>
            </a:r>
            <a:r>
              <a:rPr lang="en-US" b="1" dirty="0"/>
              <a:t> </a:t>
            </a:r>
            <a:r>
              <a:rPr lang="en-US" b="1" dirty="0" err="1"/>
              <a:t>tháng</a:t>
            </a:r>
            <a:r>
              <a:rPr lang="en-US" b="1" dirty="0"/>
              <a:t> 10/1974 </a:t>
            </a:r>
            <a:r>
              <a:rPr lang="en-US" b="1" dirty="0" err="1"/>
              <a:t>quyết</a:t>
            </a:r>
            <a:r>
              <a:rPr lang="en-US" b="1" dirty="0"/>
              <a:t> </a:t>
            </a:r>
            <a:r>
              <a:rPr lang="en-US" b="1" dirty="0" err="1"/>
              <a:t>định</a:t>
            </a:r>
            <a:r>
              <a:rPr lang="en-US" b="1" dirty="0"/>
              <a:t> </a:t>
            </a:r>
            <a:r>
              <a:rPr lang="en-US" b="1" dirty="0" err="1"/>
              <a:t>giải</a:t>
            </a:r>
            <a:r>
              <a:rPr lang="en-US" b="1" dirty="0"/>
              <a:t> </a:t>
            </a:r>
            <a:r>
              <a:rPr lang="en-US" b="1" dirty="0" err="1"/>
              <a:t>phóng</a:t>
            </a:r>
            <a:r>
              <a:rPr lang="en-US" b="1" dirty="0"/>
              <a:t> </a:t>
            </a:r>
            <a:r>
              <a:rPr lang="en-US" b="1" dirty="0" err="1"/>
              <a:t>miền</a:t>
            </a:r>
            <a:r>
              <a:rPr lang="en-US" b="1" dirty="0"/>
              <a:t> Nam </a:t>
            </a:r>
            <a:r>
              <a:rPr lang="en-US" b="1" dirty="0" err="1"/>
              <a:t>trong</a:t>
            </a:r>
            <a:r>
              <a:rPr lang="en-US" b="1" dirty="0"/>
              <a:t> 2 </a:t>
            </a:r>
            <a:r>
              <a:rPr lang="en-US" b="1" dirty="0" err="1"/>
              <a:t>năm</a:t>
            </a:r>
            <a:r>
              <a:rPr lang="en-US" b="1" dirty="0"/>
              <a:t> 75 - 76</a:t>
            </a: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to="" calcmode="lin" valueType="num">
                                      <p:cBhvr>
                                        <p:cTn id="7" dur="1" fill="hold"/>
                                        <p:tgtEl>
                                          <p:spTgt spid="21"/>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to="" calcmode="lin" valueType="num">
                                      <p:cBhvr>
                                        <p:cTn id="10" dur="1" fill="hold"/>
                                        <p:tgtEl>
                                          <p:spTgt spid="22"/>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to="" calcmode="lin" valueType="num">
                                      <p:cBhvr>
                                        <p:cTn id="13" dur="1" fill="hold"/>
                                        <p:tgtEl>
                                          <p:spTgt spid="2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black">
          <a:xfrm>
            <a:off x="513266" y="761822"/>
            <a:ext cx="8001000" cy="5635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TỔNG TIẾN CÔNG VÀ NỔI DẬY MÙA XUÂN 1975</a:t>
            </a:r>
          </a:p>
          <a:p>
            <a:pPr algn="ctr" eaLnBrk="0" hangingPunct="0"/>
            <a:r>
              <a:rPr lang="en-US" sz="2400" b="1" dirty="0">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(10/3 – 30/41975)</a:t>
            </a:r>
          </a:p>
        </p:txBody>
      </p:sp>
      <p:pic>
        <p:nvPicPr>
          <p:cNvPr id="456707" name="Picture 8" descr="CTVN 73-75.jpg"/>
          <p:cNvPicPr>
            <a:picLocks noChangeAspect="1"/>
          </p:cNvPicPr>
          <p:nvPr/>
        </p:nvPicPr>
        <p:blipFill>
          <a:blip r:embed="rId3">
            <a:extLst>
              <a:ext uri="{28A0092B-C50C-407E-A947-70E740481C1C}">
                <a14:useLocalDpi xmlns:a14="http://schemas.microsoft.com/office/drawing/2010/main" val="0"/>
              </a:ext>
            </a:extLst>
          </a:blip>
          <a:srcRect l="11394" r="24973"/>
          <a:stretch>
            <a:fillRect/>
          </a:stretch>
        </p:blipFill>
        <p:spPr bwMode="auto">
          <a:xfrm>
            <a:off x="76200" y="1981200"/>
            <a:ext cx="383063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7"/>
          <p:cNvGrpSpPr>
            <a:grpSpLocks/>
          </p:cNvGrpSpPr>
          <p:nvPr/>
        </p:nvGrpSpPr>
        <p:grpSpPr bwMode="auto">
          <a:xfrm>
            <a:off x="3276600" y="5029200"/>
            <a:ext cx="4616450" cy="1798638"/>
            <a:chOff x="4299716" y="5029200"/>
            <a:chExt cx="4615684" cy="1798820"/>
          </a:xfrm>
        </p:grpSpPr>
        <p:grpSp>
          <p:nvGrpSpPr>
            <p:cNvPr id="456709" name="Group 31"/>
            <p:cNvGrpSpPr>
              <a:grpSpLocks/>
            </p:cNvGrpSpPr>
            <p:nvPr/>
          </p:nvGrpSpPr>
          <p:grpSpPr bwMode="auto">
            <a:xfrm>
              <a:off x="6445770" y="5029200"/>
              <a:ext cx="2469630" cy="1798820"/>
              <a:chOff x="6445770" y="5029200"/>
              <a:chExt cx="2469630" cy="1798820"/>
            </a:xfrm>
          </p:grpSpPr>
          <p:pic>
            <p:nvPicPr>
              <p:cNvPr id="456710" name="Picture 14" descr="DINH DOC LAP.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5029200"/>
                <a:ext cx="2428875" cy="172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ular Callout 21"/>
              <p:cNvSpPr/>
              <p:nvPr/>
            </p:nvSpPr>
            <p:spPr>
              <a:xfrm>
                <a:off x="6445660" y="5075243"/>
                <a:ext cx="2469740" cy="1752777"/>
              </a:xfrm>
              <a:prstGeom prst="wedgeRectCallout">
                <a:avLst>
                  <a:gd name="adj1" fmla="val -173973"/>
                  <a:gd name="adj2" fmla="val -37571"/>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56712" name="Rectangle 28"/>
            <p:cNvSpPr>
              <a:spLocks noChangeArrowheads="1"/>
            </p:cNvSpPr>
            <p:nvPr/>
          </p:nvSpPr>
          <p:spPr bwMode="auto">
            <a:xfrm rot="400707">
              <a:off x="4299716" y="5683592"/>
              <a:ext cx="2109292" cy="48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lnSpc>
                  <a:spcPct val="95000"/>
                </a:lnSpc>
              </a:pPr>
              <a:r>
                <a:rPr lang="en-US" sz="1400" b="1" i="1">
                  <a:latin typeface="Times New Roman" panose="02020603050405020304" pitchFamily="18" charset="0"/>
                  <a:cs typeface="Times New Roman" panose="02020603050405020304" pitchFamily="18" charset="0"/>
                </a:rPr>
                <a:t>CD Hồ Chí Minh</a:t>
              </a:r>
            </a:p>
            <a:p>
              <a:pPr algn="r">
                <a:lnSpc>
                  <a:spcPct val="95000"/>
                </a:lnSpc>
              </a:pPr>
              <a:r>
                <a:rPr lang="en-US" sz="1400" b="1" i="1">
                  <a:latin typeface="Times New Roman" panose="02020603050405020304" pitchFamily="18" charset="0"/>
                  <a:cs typeface="Times New Roman" panose="02020603050405020304" pitchFamily="18" charset="0"/>
                </a:rPr>
                <a:t>(26 – 30/4/1975)</a:t>
              </a:r>
            </a:p>
          </p:txBody>
        </p:sp>
      </p:grpSp>
      <p:grpSp>
        <p:nvGrpSpPr>
          <p:cNvPr id="4" name="Group 36"/>
          <p:cNvGrpSpPr>
            <a:grpSpLocks/>
          </p:cNvGrpSpPr>
          <p:nvPr/>
        </p:nvGrpSpPr>
        <p:grpSpPr bwMode="auto">
          <a:xfrm>
            <a:off x="3733800" y="3200400"/>
            <a:ext cx="4800600" cy="1774825"/>
            <a:chOff x="3505200" y="3276600"/>
            <a:chExt cx="4800600" cy="1775084"/>
          </a:xfrm>
        </p:grpSpPr>
        <p:grpSp>
          <p:nvGrpSpPr>
            <p:cNvPr id="456714" name="Group 24"/>
            <p:cNvGrpSpPr>
              <a:grpSpLocks/>
            </p:cNvGrpSpPr>
            <p:nvPr/>
          </p:nvGrpSpPr>
          <p:grpSpPr bwMode="auto">
            <a:xfrm>
              <a:off x="5638800" y="3276600"/>
              <a:ext cx="2667000" cy="1775084"/>
              <a:chOff x="4495800" y="3200399"/>
              <a:chExt cx="2895600" cy="1851285"/>
            </a:xfrm>
          </p:grpSpPr>
          <p:sp>
            <p:nvSpPr>
              <p:cNvPr id="21" name="Rectangular Callout 20"/>
              <p:cNvSpPr/>
              <p:nvPr/>
            </p:nvSpPr>
            <p:spPr>
              <a:xfrm>
                <a:off x="4495800" y="3200399"/>
                <a:ext cx="2895600" cy="1851285"/>
              </a:xfrm>
              <a:prstGeom prst="wedgeRectCallout">
                <a:avLst>
                  <a:gd name="adj1" fmla="val -178650"/>
                  <a:gd name="adj2" fmla="val -10443"/>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671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040" y="3200400"/>
                <a:ext cx="2857500" cy="181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grpSp>
        <p:sp>
          <p:nvSpPr>
            <p:cNvPr id="456717" name="Rectangle 28"/>
            <p:cNvSpPr>
              <a:spLocks noChangeArrowheads="1"/>
            </p:cNvSpPr>
            <p:nvPr/>
          </p:nvSpPr>
          <p:spPr bwMode="auto">
            <a:xfrm>
              <a:off x="3505200" y="4159266"/>
              <a:ext cx="2109292" cy="336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lnSpc>
                  <a:spcPct val="95000"/>
                </a:lnSpc>
              </a:pPr>
              <a:r>
                <a:rPr lang="en-US" sz="1400" b="1" i="1">
                  <a:latin typeface="Times New Roman" panose="02020603050405020304" pitchFamily="18" charset="0"/>
                  <a:cs typeface="Times New Roman" panose="02020603050405020304" pitchFamily="18" charset="0"/>
                </a:rPr>
                <a:t>CD Huế - Đà Nẵng</a:t>
              </a:r>
            </a:p>
            <a:p>
              <a:pPr algn="r">
                <a:lnSpc>
                  <a:spcPct val="95000"/>
                </a:lnSpc>
              </a:pPr>
              <a:r>
                <a:rPr lang="en-US" sz="1400" b="1" i="1">
                  <a:latin typeface="Times New Roman" panose="02020603050405020304" pitchFamily="18" charset="0"/>
                  <a:cs typeface="Times New Roman" panose="02020603050405020304" pitchFamily="18" charset="0"/>
                </a:rPr>
                <a:t>(21/3 – 3/4/1975</a:t>
              </a:r>
            </a:p>
          </p:txBody>
        </p:sp>
      </p:grpSp>
      <p:grpSp>
        <p:nvGrpSpPr>
          <p:cNvPr id="6" name="Group 35"/>
          <p:cNvGrpSpPr>
            <a:grpSpLocks/>
          </p:cNvGrpSpPr>
          <p:nvPr/>
        </p:nvGrpSpPr>
        <p:grpSpPr bwMode="auto">
          <a:xfrm>
            <a:off x="4408488" y="1371600"/>
            <a:ext cx="4583112" cy="1752600"/>
            <a:chOff x="4255791" y="1447800"/>
            <a:chExt cx="4583409" cy="1752600"/>
          </a:xfrm>
        </p:grpSpPr>
        <p:grpSp>
          <p:nvGrpSpPr>
            <p:cNvPr id="456719" name="Group 27"/>
            <p:cNvGrpSpPr>
              <a:grpSpLocks/>
            </p:cNvGrpSpPr>
            <p:nvPr/>
          </p:nvGrpSpPr>
          <p:grpSpPr bwMode="auto">
            <a:xfrm>
              <a:off x="6324600" y="1447800"/>
              <a:ext cx="2514600" cy="1752600"/>
              <a:chOff x="6324600" y="1447800"/>
              <a:chExt cx="2514600" cy="1752600"/>
            </a:xfrm>
          </p:grpSpPr>
          <p:sp>
            <p:nvSpPr>
              <p:cNvPr id="17" name="Rectangular Callout 16"/>
              <p:cNvSpPr/>
              <p:nvPr/>
            </p:nvSpPr>
            <p:spPr>
              <a:xfrm>
                <a:off x="6324437" y="1447800"/>
                <a:ext cx="2514763" cy="1752600"/>
              </a:xfrm>
              <a:prstGeom prst="wedgeRectCallout">
                <a:avLst>
                  <a:gd name="adj1" fmla="val -208016"/>
                  <a:gd name="adj2" fmla="val 129214"/>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6721" name="Picture 15" descr="GIAI PHONG BUON MA THUOT.jpg"/>
              <p:cNvPicPr>
                <a:picLocks noChangeAspect="1"/>
              </p:cNvPicPr>
              <p:nvPr/>
            </p:nvPicPr>
            <p:blipFill>
              <a:blip r:embed="rId6">
                <a:extLst>
                  <a:ext uri="{28A0092B-C50C-407E-A947-70E740481C1C}">
                    <a14:useLocalDpi xmlns:a14="http://schemas.microsoft.com/office/drawing/2010/main" val="0"/>
                  </a:ext>
                </a:extLst>
              </a:blip>
              <a:srcRect b="7271"/>
              <a:stretch>
                <a:fillRect/>
              </a:stretch>
            </p:blipFill>
            <p:spPr bwMode="auto">
              <a:xfrm>
                <a:off x="6355830" y="1454046"/>
                <a:ext cx="2454664" cy="172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6722" name="Rectangle 28"/>
            <p:cNvSpPr>
              <a:spLocks noChangeArrowheads="1"/>
            </p:cNvSpPr>
            <p:nvPr/>
          </p:nvSpPr>
          <p:spPr bwMode="auto">
            <a:xfrm rot="-1639954">
              <a:off x="4255791" y="2599060"/>
              <a:ext cx="2109292" cy="336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i="1">
                  <a:latin typeface="Times New Roman" panose="02020603050405020304" pitchFamily="18" charset="0"/>
                  <a:cs typeface="Times New Roman" panose="02020603050405020304" pitchFamily="18" charset="0"/>
                </a:rPr>
                <a:t>CD Tây Nguyên</a:t>
              </a:r>
            </a:p>
            <a:p>
              <a:pPr algn="ctr">
                <a:lnSpc>
                  <a:spcPct val="95000"/>
                </a:lnSpc>
              </a:pPr>
              <a:r>
                <a:rPr lang="en-US" sz="1400" b="1" i="1">
                  <a:latin typeface="Times New Roman" panose="02020603050405020304" pitchFamily="18" charset="0"/>
                  <a:cs typeface="Times New Roman" panose="02020603050405020304" pitchFamily="18" charset="0"/>
                </a:rPr>
                <a:t>(4 – 24/3/1975)</a:t>
              </a:r>
            </a:p>
          </p:txBody>
        </p:sp>
      </p:gr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bwMode="black">
          <a:xfrm>
            <a:off x="533400" y="685800"/>
            <a:ext cx="8001000" cy="563563"/>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CHIẾN DỊCH HỒ CHÍ MINH GIẢI PHÓNG SÀI GÒN</a:t>
            </a:r>
          </a:p>
          <a:p>
            <a:pPr algn="ctr" eaLnBrk="0" hangingPunct="0"/>
            <a:r>
              <a:rPr lang="en-US" sz="2400" b="1">
                <a:solidFill>
                  <a:srgbClr val="C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(25 – 30/41975)</a:t>
            </a:r>
          </a:p>
        </p:txBody>
      </p:sp>
      <p:pic>
        <p:nvPicPr>
          <p:cNvPr id="24" name="Picture 23" descr="NGUYEN TRUNG KIEN - NU BIET DONG.jpg"/>
          <p:cNvPicPr>
            <a:picLocks noChangeAspect="1"/>
          </p:cNvPicPr>
          <p:nvPr/>
        </p:nvPicPr>
        <p:blipFill>
          <a:blip r:embed="rId3"/>
          <a:srcRect r="2845"/>
          <a:stretch>
            <a:fillRect/>
          </a:stretch>
        </p:blipFill>
        <p:spPr>
          <a:xfrm>
            <a:off x="0" y="1744663"/>
            <a:ext cx="2743200" cy="4046537"/>
          </a:xfrm>
          <a:prstGeom prst="rect">
            <a:avLst/>
          </a:prstGeom>
          <a:ln>
            <a:noFill/>
          </a:ln>
          <a:effectLst>
            <a:outerShdw blurRad="292100" dist="139700" dir="2700000" algn="tl" rotWithShape="0">
              <a:srgbClr val="333333">
                <a:alpha val="65000"/>
              </a:srgbClr>
            </a:outerShdw>
          </a:effectLst>
        </p:spPr>
      </p:pic>
      <p:pic>
        <p:nvPicPr>
          <p:cNvPr id="25" name="Picture 24" descr="DINH DOC LAP.bmp"/>
          <p:cNvPicPr>
            <a:picLocks noChangeAspect="1"/>
          </p:cNvPicPr>
          <p:nvPr/>
        </p:nvPicPr>
        <p:blipFill>
          <a:blip r:embed="rId4"/>
          <a:stretch>
            <a:fillRect/>
          </a:stretch>
        </p:blipFill>
        <p:spPr>
          <a:xfrm>
            <a:off x="958850" y="1752600"/>
            <a:ext cx="5670550" cy="4038600"/>
          </a:xfrm>
          <a:prstGeom prst="rect">
            <a:avLst/>
          </a:prstGeom>
          <a:ln>
            <a:noFill/>
          </a:ln>
          <a:effectLst>
            <a:outerShdw blurRad="292100" dist="139700" dir="2700000" algn="tl" rotWithShape="0">
              <a:srgbClr val="333333">
                <a:alpha val="65000"/>
              </a:srgbClr>
            </a:outerShdw>
          </a:effectLst>
        </p:spPr>
      </p:pic>
      <p:pic>
        <p:nvPicPr>
          <p:cNvPr id="26" name="Picture 25" descr="59.jpg"/>
          <p:cNvPicPr>
            <a:picLocks noChangeAspect="1"/>
          </p:cNvPicPr>
          <p:nvPr/>
        </p:nvPicPr>
        <p:blipFill>
          <a:blip r:embed="rId5"/>
          <a:srcRect l="2610" r="3442"/>
          <a:stretch>
            <a:fillRect/>
          </a:stretch>
        </p:blipFill>
        <p:spPr>
          <a:xfrm>
            <a:off x="2133600" y="1752600"/>
            <a:ext cx="2743200" cy="4038600"/>
          </a:xfrm>
          <a:prstGeom prst="rect">
            <a:avLst/>
          </a:prstGeom>
          <a:ln>
            <a:noFill/>
          </a:ln>
          <a:effectLst>
            <a:outerShdw blurRad="292100" dist="139700" dir="2700000" algn="tl" rotWithShape="0">
              <a:srgbClr val="333333">
                <a:alpha val="65000"/>
              </a:srgbClr>
            </a:outerShdw>
          </a:effectLst>
        </p:spPr>
      </p:pic>
      <p:pic>
        <p:nvPicPr>
          <p:cNvPr id="27" name="Picture 26" descr="Evacuees Boarding a Helicopter.jpg"/>
          <p:cNvPicPr>
            <a:picLocks noChangeAspect="1"/>
          </p:cNvPicPr>
          <p:nvPr/>
        </p:nvPicPr>
        <p:blipFill>
          <a:blip r:embed="rId6"/>
          <a:stretch>
            <a:fillRect/>
          </a:stretch>
        </p:blipFill>
        <p:spPr>
          <a:xfrm>
            <a:off x="3124200" y="1760538"/>
            <a:ext cx="5989638" cy="4016375"/>
          </a:xfrm>
          <a:prstGeom prst="rect">
            <a:avLst/>
          </a:prstGeom>
          <a:ln>
            <a:noFill/>
          </a:ln>
          <a:effectLst>
            <a:outerShdw blurRad="292100" dist="139700" dir="2700000" algn="tl" rotWithShape="0">
              <a:srgbClr val="333333">
                <a:alpha val="65000"/>
              </a:srgbClr>
            </a:outerShdw>
          </a:effectLst>
        </p:spPr>
      </p:pic>
      <p:graphicFrame>
        <p:nvGraphicFramePr>
          <p:cNvPr id="29" name="Diagram 28"/>
          <p:cNvGraphicFramePr/>
          <p:nvPr/>
        </p:nvGraphicFramePr>
        <p:xfrm>
          <a:off x="106180" y="5943600"/>
          <a:ext cx="8885420" cy="76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548680"/>
            <a:ext cx="7560840" cy="395749"/>
          </a:xfrm>
          <a:prstGeom prst="rect">
            <a:avLst/>
          </a:prstGeom>
        </p:spPr>
        <p:txBody>
          <a:bodyPr wrap="square">
            <a:spAutoFit/>
          </a:bodyPr>
          <a:lstStyle/>
          <a:p>
            <a:pPr algn="just">
              <a:lnSpc>
                <a:spcPct val="120000"/>
              </a:lnSpc>
              <a:spcBef>
                <a:spcPts val="600"/>
              </a:spcBef>
              <a:spcAft>
                <a:spcPts val="600"/>
              </a:spcAft>
            </a:pPr>
            <a:r>
              <a:rPr lang="en-US" b="1" i="1" dirty="0">
                <a:latin typeface="Times New Roman" panose="02020603050405020304" pitchFamily="18" charset="0"/>
                <a:ea typeface="Calibri" panose="020F0502020204030204" pitchFamily="34" charset="0"/>
              </a:rPr>
              <a:t>3. Ý </a:t>
            </a:r>
            <a:r>
              <a:rPr lang="en-US" b="1" i="1" dirty="0" err="1">
                <a:latin typeface="Times New Roman" panose="02020603050405020304" pitchFamily="18" charset="0"/>
                <a:ea typeface="Calibri" panose="020F0502020204030204" pitchFamily="34" charset="0"/>
              </a:rPr>
              <a:t>nghĩa</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lịch</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sử</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và</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kinh</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nghiệm</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lãnh</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đạo</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của</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Đảng</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thời</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kỳ</a:t>
            </a:r>
            <a:r>
              <a:rPr lang="en-US" b="1" i="1" dirty="0">
                <a:latin typeface="Times New Roman" panose="02020603050405020304" pitchFamily="18" charset="0"/>
                <a:ea typeface="Calibri" panose="020F0502020204030204" pitchFamily="34" charset="0"/>
              </a:rPr>
              <a:t> 1954 - 1975 </a:t>
            </a:r>
            <a:r>
              <a:rPr lang="en-US" b="1" dirty="0">
                <a:latin typeface="Times New Roman" panose="02020603050405020304" pitchFamily="18" charset="0"/>
                <a:ea typeface="Calibri" panose="020F0502020204030204" pitchFamily="34" charset="0"/>
              </a:rPr>
              <a:t> </a:t>
            </a:r>
            <a:endParaRPr lang="en-US" b="1" i="1" dirty="0">
              <a:latin typeface="Times New Roman" panose="02020603050405020304" pitchFamily="18" charset="0"/>
              <a:ea typeface="Calibri" panose="020F0502020204030204" pitchFamily="34" charset="0"/>
            </a:endParaRPr>
          </a:p>
        </p:txBody>
      </p:sp>
      <p:graphicFrame>
        <p:nvGraphicFramePr>
          <p:cNvPr id="3" name="Diagram 2"/>
          <p:cNvGraphicFramePr/>
          <p:nvPr>
            <p:extLst>
              <p:ext uri="{D42A27DB-BD31-4B8C-83A1-F6EECF244321}">
                <p14:modId xmlns:p14="http://schemas.microsoft.com/office/powerpoint/2010/main" val="2651014913"/>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915001"/>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9552" y="476672"/>
            <a:ext cx="8136904" cy="980729"/>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sz="3800" b="1" dirty="0" smtClean="0">
                <a:solidFill>
                  <a:srgbClr val="FF0000"/>
                </a:solidFill>
                <a:latin typeface="Times New Roman" panose="02020603050405020304" pitchFamily="18" charset="0"/>
                <a:cs typeface="Times New Roman" panose="02020603050405020304" pitchFamily="18" charset="0"/>
              </a:rPr>
              <a:t/>
            </a:r>
            <a:br>
              <a:rPr lang="en-US" sz="3800" b="1" dirty="0" smtClean="0">
                <a:solidFill>
                  <a:srgbClr val="FF0000"/>
                </a:solidFill>
                <a:latin typeface="Times New Roman" panose="02020603050405020304" pitchFamily="18" charset="0"/>
                <a:cs typeface="Times New Roman" panose="02020603050405020304" pitchFamily="18" charset="0"/>
              </a:rPr>
            </a:br>
            <a:r>
              <a:rPr lang="en-US" sz="3800" b="1" dirty="0">
                <a:solidFill>
                  <a:srgbClr val="FF0000"/>
                </a:solidFill>
                <a:latin typeface="Times New Roman" panose="02020603050405020304" pitchFamily="18" charset="0"/>
                <a:cs typeface="Times New Roman" panose="02020603050405020304" pitchFamily="18" charset="0"/>
              </a:rPr>
              <a:t/>
            </a:r>
            <a:br>
              <a:rPr lang="en-US" sz="3800" b="1" dirty="0">
                <a:solidFill>
                  <a:srgbClr val="FF0000"/>
                </a:solidFill>
                <a:latin typeface="Times New Roman" panose="02020603050405020304" pitchFamily="18" charset="0"/>
                <a:cs typeface="Times New Roman" panose="02020603050405020304" pitchFamily="18" charset="0"/>
              </a:rPr>
            </a:br>
            <a:r>
              <a:rPr lang="en-US" sz="3100" b="1" dirty="0" smtClean="0">
                <a:solidFill>
                  <a:schemeClr val="tx1"/>
                </a:solidFill>
                <a:latin typeface="Times New Roman" panose="02020603050405020304" pitchFamily="18" charset="0"/>
                <a:cs typeface="Times New Roman" panose="02020603050405020304" pitchFamily="18" charset="0"/>
              </a:rPr>
              <a:t> b. </a:t>
            </a:r>
            <a:r>
              <a:rPr lang="en-US" sz="3100" i="1" dirty="0" err="1" smtClean="0">
                <a:solidFill>
                  <a:schemeClr val="tx1"/>
                </a:solidFill>
                <a:latin typeface="Times New Roman" panose="02020603050405020304" pitchFamily="18" charset="0"/>
                <a:cs typeface="Times New Roman" panose="02020603050405020304" pitchFamily="18" charset="0"/>
              </a:rPr>
              <a:t>Xây</a:t>
            </a:r>
            <a:r>
              <a:rPr lang="en-US" sz="3100" i="1" dirty="0" smtClean="0">
                <a:solidFill>
                  <a:schemeClr val="tx1"/>
                </a:solidFill>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dựng</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chế</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độ</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mới</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và</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chính</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quyền</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cách</a:t>
            </a:r>
            <a:r>
              <a:rPr lang="en-US" sz="3100" i="1" dirty="0">
                <a:latin typeface="Times New Roman" panose="02020603050405020304" pitchFamily="18" charset="0"/>
                <a:cs typeface="Times New Roman" panose="02020603050405020304" pitchFamily="18" charset="0"/>
              </a:rPr>
              <a:t> </a:t>
            </a:r>
            <a:r>
              <a:rPr lang="en-US" sz="3100" i="1" dirty="0" err="1">
                <a:latin typeface="Times New Roman" panose="02020603050405020304" pitchFamily="18" charset="0"/>
                <a:cs typeface="Times New Roman" panose="02020603050405020304" pitchFamily="18" charset="0"/>
              </a:rPr>
              <a:t>mạng</a:t>
            </a:r>
            <a:r>
              <a:rPr lang="en-US" sz="3100" i="1" dirty="0">
                <a:latin typeface="Times New Roman" panose="02020603050405020304" pitchFamily="18" charset="0"/>
                <a:cs typeface="Times New Roman" panose="02020603050405020304" pitchFamily="18" charset="0"/>
              </a:rPr>
              <a:t> </a:t>
            </a:r>
            <a:r>
              <a:rPr lang="en-US" sz="2400" dirty="0"/>
              <a:t/>
            </a:r>
            <a:br>
              <a:rPr lang="en-US" sz="2400" dirty="0"/>
            </a:br>
            <a:r>
              <a:rPr lang="en-US" sz="2700" b="1" dirty="0" smtClean="0">
                <a:solidFill>
                  <a:srgbClr val="FF0000"/>
                </a:solidFill>
                <a:latin typeface="Times New Roman" panose="02020603050405020304" pitchFamily="18" charset="0"/>
                <a:cs typeface="Times New Roman" panose="02020603050405020304" pitchFamily="18" charset="0"/>
              </a:rPr>
              <a:t/>
            </a:r>
            <a:br>
              <a:rPr lang="en-US" sz="2700" b="1" dirty="0" smtClean="0">
                <a:solidFill>
                  <a:srgbClr val="FF0000"/>
                </a:solidFill>
                <a:latin typeface="Times New Roman" panose="02020603050405020304" pitchFamily="18" charset="0"/>
                <a:cs typeface="Times New Roman" panose="02020603050405020304" pitchFamily="18" charset="0"/>
              </a:rPr>
            </a:br>
            <a:endParaRPr lang="en-US" sz="2700" b="1" dirty="0">
              <a:solidFill>
                <a:srgbClr val="F7D5F3"/>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0321537"/>
              </p:ext>
            </p:extLst>
          </p:nvPr>
        </p:nvGraphicFramePr>
        <p:xfrm>
          <a:off x="755576" y="1772816"/>
          <a:ext cx="7543800"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2452206"/>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5396012"/>
              </p:ext>
            </p:extLst>
          </p:nvPr>
        </p:nvGraphicFramePr>
        <p:xfrm>
          <a:off x="683568" y="908720"/>
          <a:ext cx="770485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p:cNvSpPr/>
          <p:nvPr/>
        </p:nvSpPr>
        <p:spPr>
          <a:xfrm>
            <a:off x="6588224" y="332656"/>
            <a:ext cx="2160240" cy="86409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dirty="0" err="1" smtClean="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Nội</a:t>
            </a:r>
            <a:r>
              <a:rPr lang="en-US" sz="2400" b="1" dirty="0" smtClean="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 dung </a:t>
            </a:r>
            <a:r>
              <a:rPr lang="en-US" sz="2400" b="1" dirty="0" err="1" smtClean="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đường</a:t>
            </a:r>
            <a:r>
              <a:rPr lang="en-US" sz="2400" b="1" dirty="0" smtClean="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 </a:t>
            </a:r>
            <a:r>
              <a:rPr lang="en-US" sz="2400" b="1" dirty="0" err="1" smtClean="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lối</a:t>
            </a:r>
            <a:endParaRPr lang="en-US" sz="24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445862"/>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Ý </a:t>
            </a:r>
            <a:r>
              <a:rPr lang="en-US" b="1" dirty="0" err="1" smtClean="0">
                <a:latin typeface="Times New Roman" panose="02020603050405020304" pitchFamily="18" charset="0"/>
                <a:cs typeface="Times New Roman" panose="02020603050405020304" pitchFamily="18" charset="0"/>
              </a:rPr>
              <a:t>nghĩa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của</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a:t>
            </a:r>
            <a:r>
              <a:rPr lang="en-US" b="1" dirty="0" err="1" smtClean="0">
                <a:latin typeface="Times New Roman" panose="02020603050405020304" pitchFamily="18" charset="0"/>
                <a:cs typeface="Times New Roman" panose="02020603050405020304" pitchFamily="18" charset="0"/>
              </a:rPr>
              <a:t>hỉ</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thị</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568" y="2490135"/>
            <a:ext cx="8064896" cy="3444997"/>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ứng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đúng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yêu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cầu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cấp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bách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của</a:t>
            </a:r>
            <a:r>
              <a:rPr lang="en-US" sz="3200" dirty="0" smtClean="0">
                <a:latin typeface="Times New Roman" panose="02020603050405020304" pitchFamily="18" charset="0"/>
                <a:cs typeface="Times New Roman" panose="02020603050405020304" pitchFamily="18" charset="0"/>
              </a:rPr>
              <a:t> CMVN</a:t>
            </a:r>
          </a:p>
          <a:p>
            <a:pPr marL="0" indent="0">
              <a:buNone/>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Định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hướng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tưởng</a:t>
            </a:r>
            <a:endParaRPr lang="en-US" sz="3200" dirty="0" smtClean="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Trực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tiếp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chỉ</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đạo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cuộc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chiến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chống</a:t>
            </a:r>
            <a:r>
              <a:rPr lang="en-US" sz="3200" dirty="0" smtClean="0">
                <a:latin typeface="Times New Roman" panose="02020603050405020304" pitchFamily="18" charset="0"/>
                <a:cs typeface="Times New Roman" panose="02020603050405020304" pitchFamily="18" charset="0"/>
              </a:rPr>
              <a:t> TDP ở NB</a:t>
            </a:r>
          </a:p>
          <a:p>
            <a:pPr marL="0" indent="0">
              <a:buNone/>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Xây</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dựng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chính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quyền</a:t>
            </a:r>
            <a:r>
              <a:rPr lang="en-US" sz="3200" dirty="0" smtClean="0">
                <a:latin typeface="Times New Roman" panose="02020603050405020304" pitchFamily="18" charset="0"/>
                <a:cs typeface="Times New Roman" panose="02020603050405020304" pitchFamily="18" charset="0"/>
              </a:rPr>
              <a:t> CM </a:t>
            </a:r>
            <a:r>
              <a:rPr lang="en-US" sz="3200" dirty="0" err="1" smtClean="0">
                <a:latin typeface="Times New Roman" panose="02020603050405020304" pitchFamily="18" charset="0"/>
                <a:cs typeface="Times New Roman" panose="02020603050405020304" pitchFamily="18" charset="0"/>
              </a:rPr>
              <a:t>trong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giai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đoạn</a:t>
            </a:r>
            <a:r>
              <a:rPr lang="en-US" sz="3200" dirty="0" smtClean="0">
                <a:latin typeface="Times New Roman" panose="02020603050405020304" pitchFamily="18" charset="0"/>
                <a:cs typeface="Times New Roman" panose="02020603050405020304" pitchFamily="18" charset="0"/>
              </a:rPr>
              <a:t> KK, </a:t>
            </a:r>
            <a:r>
              <a:rPr lang="en-US" sz="3200" dirty="0" err="1" smtClean="0">
                <a:latin typeface="Times New Roman" panose="02020603050405020304" pitchFamily="18" charset="0"/>
                <a:cs typeface="Times New Roman" panose="02020603050405020304" pitchFamily="18" charset="0"/>
              </a:rPr>
              <a:t>phức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tạp</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063323"/>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536" y="1919225"/>
            <a:ext cx="2855501" cy="2903255"/>
          </a:xfrm>
          <a:prstGeom prst="rect">
            <a:avLst/>
          </a:prstGeom>
        </p:spPr>
      </p:pic>
      <p:pic>
        <p:nvPicPr>
          <p:cNvPr id="5" name="Picture 4"/>
          <p:cNvPicPr>
            <a:picLocks noChangeAspect="1"/>
          </p:cNvPicPr>
          <p:nvPr/>
        </p:nvPicPr>
        <p:blipFill>
          <a:blip r:embed="rId3"/>
          <a:stretch>
            <a:fillRect/>
          </a:stretch>
        </p:blipFill>
        <p:spPr>
          <a:xfrm>
            <a:off x="405017" y="4648426"/>
            <a:ext cx="2569123" cy="1231604"/>
          </a:xfrm>
          <a:prstGeom prst="rect">
            <a:avLst/>
          </a:prstGeom>
        </p:spPr>
      </p:pic>
      <p:pic>
        <p:nvPicPr>
          <p:cNvPr id="9" name="Picture 8"/>
          <p:cNvPicPr>
            <a:picLocks noChangeAspect="1"/>
          </p:cNvPicPr>
          <p:nvPr/>
        </p:nvPicPr>
        <p:blipFill>
          <a:blip r:embed="rId4"/>
          <a:stretch>
            <a:fillRect/>
          </a:stretch>
        </p:blipFill>
        <p:spPr>
          <a:xfrm>
            <a:off x="2674295" y="1919225"/>
            <a:ext cx="3730379" cy="2903256"/>
          </a:xfrm>
          <a:prstGeom prst="rect">
            <a:avLst/>
          </a:prstGeom>
        </p:spPr>
      </p:pic>
      <p:pic>
        <p:nvPicPr>
          <p:cNvPr id="10" name="Picture 9"/>
          <p:cNvPicPr>
            <a:picLocks noChangeAspect="1"/>
          </p:cNvPicPr>
          <p:nvPr/>
        </p:nvPicPr>
        <p:blipFill>
          <a:blip r:embed="rId5"/>
          <a:stretch>
            <a:fillRect/>
          </a:stretch>
        </p:blipFill>
        <p:spPr>
          <a:xfrm>
            <a:off x="2989390" y="4626546"/>
            <a:ext cx="3060457" cy="1371719"/>
          </a:xfrm>
          <a:prstGeom prst="rect">
            <a:avLst/>
          </a:prstGeom>
        </p:spPr>
      </p:pic>
      <p:pic>
        <p:nvPicPr>
          <p:cNvPr id="2" name="Picture 1"/>
          <p:cNvPicPr>
            <a:picLocks noChangeAspect="1"/>
          </p:cNvPicPr>
          <p:nvPr/>
        </p:nvPicPr>
        <p:blipFill>
          <a:blip r:embed="rId6" cstate="print"/>
          <a:stretch>
            <a:fillRect/>
          </a:stretch>
        </p:blipFill>
        <p:spPr>
          <a:xfrm>
            <a:off x="6052171" y="2165757"/>
            <a:ext cx="2840309" cy="2253844"/>
          </a:xfrm>
          <a:prstGeom prst="rect">
            <a:avLst/>
          </a:prstGeom>
        </p:spPr>
      </p:pic>
      <p:pic>
        <p:nvPicPr>
          <p:cNvPr id="6" name="Picture 5"/>
          <p:cNvPicPr>
            <a:picLocks noChangeAspect="1"/>
          </p:cNvPicPr>
          <p:nvPr/>
        </p:nvPicPr>
        <p:blipFill>
          <a:blip r:embed="rId7"/>
          <a:stretch>
            <a:fillRect/>
          </a:stretch>
        </p:blipFill>
        <p:spPr>
          <a:xfrm>
            <a:off x="6080346" y="4774811"/>
            <a:ext cx="2593606" cy="1267856"/>
          </a:xfrm>
          <a:prstGeom prst="rect">
            <a:avLst/>
          </a:prstGeom>
        </p:spPr>
      </p:pic>
      <p:sp>
        <p:nvSpPr>
          <p:cNvPr id="7" name="Rectangle 6"/>
          <p:cNvSpPr/>
          <p:nvPr/>
        </p:nvSpPr>
        <p:spPr>
          <a:xfrm>
            <a:off x="2151185" y="490531"/>
            <a:ext cx="4424962" cy="7200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Xay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cố</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quyền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mạng</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hien phap 46.jpg"/>
          <p:cNvPicPr>
            <a:picLocks noChangeAspect="1"/>
          </p:cNvPicPr>
          <p:nvPr/>
        </p:nvPicPr>
        <p:blipFill>
          <a:blip r:embed="rId2"/>
          <a:stretch>
            <a:fillRect/>
          </a:stretch>
        </p:blipFill>
        <p:spPr>
          <a:xfrm>
            <a:off x="5485648" y="850404"/>
            <a:ext cx="2819400" cy="3429000"/>
          </a:xfrm>
          <a:prstGeom prst="rect">
            <a:avLst/>
          </a:prstGeom>
          <a:ln>
            <a:noFill/>
          </a:ln>
          <a:effectLst>
            <a:outerShdw blurRad="292100" dist="139700" dir="2700000" algn="tl" rotWithShape="0">
              <a:srgbClr val="333333">
                <a:alpha val="65000"/>
              </a:srgbClr>
            </a:outerShdw>
          </a:effectLst>
        </p:spPr>
      </p:pic>
      <p:pic>
        <p:nvPicPr>
          <p:cNvPr id="13" name="Picture 12" descr="Hien-phapL.jpg"/>
          <p:cNvPicPr>
            <a:picLocks noChangeAspect="1"/>
          </p:cNvPicPr>
          <p:nvPr/>
        </p:nvPicPr>
        <p:blipFill>
          <a:blip r:embed="rId3"/>
          <a:stretch>
            <a:fillRect/>
          </a:stretch>
        </p:blipFill>
        <p:spPr>
          <a:xfrm>
            <a:off x="755576" y="2564904"/>
            <a:ext cx="4724400" cy="2803525"/>
          </a:xfrm>
          <a:prstGeom prst="rect">
            <a:avLst/>
          </a:prstGeom>
          <a:ln>
            <a:noFill/>
          </a:ln>
          <a:effectLst>
            <a:outerShdw blurRad="292100" dist="139700" dir="2700000" algn="tl" rotWithShape="0">
              <a:srgbClr val="333333">
                <a:alpha val="65000"/>
              </a:srgbClr>
            </a:outerShdw>
          </a:effectLst>
        </p:spPr>
      </p:pic>
      <p:sp>
        <p:nvSpPr>
          <p:cNvPr id="2" name="Oval 1"/>
          <p:cNvSpPr/>
          <p:nvPr/>
        </p:nvSpPr>
        <p:spPr>
          <a:xfrm>
            <a:off x="1331640" y="764704"/>
            <a:ext cx="3352800" cy="16002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Hiến pháp đầu tiên của nước Việt Nam dân chủ cộng hòa.</a:t>
            </a:r>
          </a:p>
        </p:txBody>
      </p:sp>
    </p:spTree>
  </p:cSld>
  <p:clrMapOvr>
    <a:masterClrMapping/>
  </p:clrMapOvr>
  <p:transition>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136904" cy="1303867"/>
          </a:xfrm>
        </p:spPr>
        <p:txBody>
          <a:bodyPr>
            <a:normAutofit fontScale="90000"/>
          </a:bodyPr>
          <a:lstStyle/>
          <a:p>
            <a:r>
              <a:rPr lang="en-US" sz="3100" b="1" dirty="0" smtClean="0">
                <a:latin typeface="Times New Roman" panose="02020603050405020304" pitchFamily="18" charset="0"/>
                <a:cs typeface="Times New Roman" panose="02020603050405020304" pitchFamily="18" charset="0"/>
              </a:rPr>
              <a:t/>
            </a:r>
            <a:br>
              <a:rPr lang="en-US" sz="3100" b="1" dirty="0" smtClean="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
            </a:r>
            <a:br>
              <a:rPr lang="en-US" sz="3100" b="1" dirty="0">
                <a:latin typeface="Times New Roman" panose="02020603050405020304" pitchFamily="18" charset="0"/>
                <a:cs typeface="Times New Roman" panose="02020603050405020304" pitchFamily="18" charset="0"/>
              </a:rPr>
            </a:br>
            <a:r>
              <a:rPr lang="en-US" sz="3100" b="1" dirty="0" smtClean="0">
                <a:latin typeface="Times New Roman" panose="02020603050405020304" pitchFamily="18" charset="0"/>
                <a:cs typeface="Times New Roman" panose="02020603050405020304" pitchFamily="18" charset="0"/>
              </a:rPr>
              <a:t>I</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Lãnh</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đạo</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xây</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dựng</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bảo</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vệ</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chính</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quyền</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cách</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mạng</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kháng</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chiến</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chống</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thực</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dân</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Pháp</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xâm</a:t>
            </a:r>
            <a:r>
              <a:rPr lang="en-US" sz="3100" b="1" dirty="0">
                <a:latin typeface="Times New Roman" panose="02020603050405020304" pitchFamily="18" charset="0"/>
                <a:cs typeface="Times New Roman" panose="02020603050405020304" pitchFamily="18" charset="0"/>
              </a:rPr>
              <a:t> </a:t>
            </a:r>
            <a:r>
              <a:rPr lang="en-US" sz="3100" b="1" dirty="0" err="1">
                <a:latin typeface="Times New Roman" panose="02020603050405020304" pitchFamily="18" charset="0"/>
                <a:cs typeface="Times New Roman" panose="02020603050405020304" pitchFamily="18" charset="0"/>
              </a:rPr>
              <a:t>lược</a:t>
            </a:r>
            <a:r>
              <a:rPr lang="en-US" sz="3100" b="1" dirty="0">
                <a:latin typeface="Times New Roman" panose="02020603050405020304" pitchFamily="18" charset="0"/>
                <a:cs typeface="Times New Roman" panose="02020603050405020304" pitchFamily="18" charset="0"/>
              </a:rPr>
              <a:t> 1945-1954</a:t>
            </a:r>
            <a:r>
              <a:rPr lang="en-US" dirty="0"/>
              <a:t/>
            </a:r>
            <a:br>
              <a:rPr lang="en-US" dirty="0"/>
            </a:br>
            <a:endParaRPr lang="en-US" dirty="0"/>
          </a:p>
        </p:txBody>
      </p:sp>
      <p:sp>
        <p:nvSpPr>
          <p:cNvPr id="3" name="Content Placeholder 2"/>
          <p:cNvSpPr>
            <a:spLocks noGrp="1"/>
          </p:cNvSpPr>
          <p:nvPr>
            <p:ph idx="1"/>
          </p:nvPr>
        </p:nvSpPr>
        <p:spPr>
          <a:xfrm>
            <a:off x="611560" y="1700808"/>
            <a:ext cx="8208912" cy="3372989"/>
          </a:xfrm>
        </p:spPr>
        <p:txBody>
          <a:bodyPr/>
          <a:lstStyle/>
          <a:p>
            <a:pPr marL="0" indent="0">
              <a:buNone/>
            </a:pPr>
            <a:r>
              <a:rPr lang="en-US" b="1" dirty="0" smtClean="0">
                <a:latin typeface="Times New Roman" panose="02020603050405020304" pitchFamily="18" charset="0"/>
                <a:cs typeface="Times New Roman" panose="02020603050405020304" pitchFamily="18" charset="0"/>
              </a:rPr>
              <a:t>  1.Xây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quyền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mạng</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1945-1946</a:t>
            </a:r>
          </a:p>
        </p:txBody>
      </p:sp>
      <p:graphicFrame>
        <p:nvGraphicFramePr>
          <p:cNvPr id="5" name="Diagram 4"/>
          <p:cNvGraphicFramePr/>
          <p:nvPr>
            <p:extLst>
              <p:ext uri="{D42A27DB-BD31-4B8C-83A1-F6EECF244321}">
                <p14:modId xmlns:p14="http://schemas.microsoft.com/office/powerpoint/2010/main" val="28157135"/>
              </p:ext>
            </p:extLst>
          </p:nvPr>
        </p:nvGraphicFramePr>
        <p:xfrm>
          <a:off x="1691680" y="2852936"/>
          <a:ext cx="6096000"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228111"/>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63" name="Picture 32" descr="26 PHONG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16769"/>
            <a:ext cx="3600400" cy="2792413"/>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539552" y="5013177"/>
            <a:ext cx="4248472" cy="954107"/>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24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Tăng gia sản xuất ngay! </a:t>
            </a:r>
          </a:p>
          <a:p>
            <a:pPr algn="ctr">
              <a:defRPr/>
            </a:pPr>
            <a:r>
              <a:rPr lang="en-US" sz="24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Tăng gia sản xuất nữa</a:t>
            </a:r>
            <a:r>
              <a:rPr lang="en-US" sz="32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a:t>
            </a:r>
          </a:p>
        </p:txBody>
      </p:sp>
      <p:pic>
        <p:nvPicPr>
          <p:cNvPr id="3" name="Picture 2"/>
          <p:cNvPicPr>
            <a:picLocks noChangeAspect="1"/>
          </p:cNvPicPr>
          <p:nvPr/>
        </p:nvPicPr>
        <p:blipFill>
          <a:blip r:embed="rId3"/>
          <a:stretch>
            <a:fillRect/>
          </a:stretch>
        </p:blipFill>
        <p:spPr>
          <a:xfrm>
            <a:off x="4499992" y="1816769"/>
            <a:ext cx="4248472" cy="4420543"/>
          </a:xfrm>
          <a:prstGeom prst="rect">
            <a:avLst/>
          </a:prstGeom>
        </p:spPr>
      </p:pic>
      <p:sp>
        <p:nvSpPr>
          <p:cNvPr id="4" name="Rectangle 3"/>
          <p:cNvSpPr/>
          <p:nvPr/>
        </p:nvSpPr>
        <p:spPr>
          <a:xfrm>
            <a:off x="2411760" y="764704"/>
            <a:ext cx="496855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Chống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giặc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đói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đẩy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lùi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nạn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đói</a:t>
            </a:r>
            <a:r>
              <a:rPr lang="en-US" sz="2800" dirty="0">
                <a:latin typeface="Times New Roman" panose="02020603050405020304" pitchFamily="18" charset="0"/>
                <a:cs typeface="Times New Roman" panose="02020603050405020304" pitchFamily="18" charset="0"/>
              </a:rPr>
              <a:t> </a:t>
            </a:r>
          </a:p>
        </p:txBody>
      </p:sp>
    </p:spTree>
  </p:cSld>
  <p:clrMapOvr>
    <a:masterClrMapping/>
  </p:clrMapOvr>
  <p:transition>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753" y="2983048"/>
            <a:ext cx="3102591"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6389" name="Rectangle 5"/>
          <p:cNvSpPr>
            <a:spLocks noGrp="1" noChangeArrowheads="1"/>
          </p:cNvSpPr>
          <p:nvPr>
            <p:ph idx="1"/>
          </p:nvPr>
        </p:nvSpPr>
        <p:spPr>
          <a:xfrm>
            <a:off x="395536" y="97984"/>
            <a:ext cx="8438647" cy="1224136"/>
          </a:xfrm>
          <a:ln/>
        </p:spPr>
        <p:style>
          <a:lnRef idx="2">
            <a:schemeClr val="accent5"/>
          </a:lnRef>
          <a:fillRef idx="1">
            <a:schemeClr val="lt1"/>
          </a:fillRef>
          <a:effectRef idx="0">
            <a:schemeClr val="accent5"/>
          </a:effectRef>
          <a:fontRef idx="minor">
            <a:schemeClr val="dk1"/>
          </a:fontRef>
        </p:style>
        <p:txBody>
          <a:bodyPr>
            <a:normAutofit fontScale="25000" lnSpcReduction="20000"/>
          </a:bodyPr>
          <a:lstStyle/>
          <a:p>
            <a:pPr algn="just">
              <a:buFontTx/>
              <a:buNone/>
            </a:pPr>
            <a:r>
              <a:rPr lang="en-US" sz="11200" dirty="0" smtClean="0">
                <a:solidFill>
                  <a:schemeClr val="bg1"/>
                </a:solidFill>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Chống</a:t>
            </a:r>
            <a:r>
              <a:rPr lang="en-US" sz="11200" i="1" dirty="0">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giặc</a:t>
            </a:r>
            <a:r>
              <a:rPr lang="en-US" sz="11200" i="1" dirty="0">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dốt</a:t>
            </a:r>
            <a:r>
              <a:rPr lang="en-US" sz="11200" i="1" dirty="0">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xóa</a:t>
            </a:r>
            <a:r>
              <a:rPr lang="en-US" sz="11200" i="1" dirty="0">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nạn</a:t>
            </a:r>
            <a:r>
              <a:rPr lang="en-US" sz="11200" i="1" dirty="0">
                <a:latin typeface="Times New Roman" panose="02020603050405020304" pitchFamily="18" charset="0"/>
                <a:cs typeface="Times New Roman" panose="02020603050405020304" pitchFamily="18" charset="0"/>
              </a:rPr>
              <a:t> </a:t>
            </a:r>
            <a:r>
              <a:rPr lang="en-US" sz="11200" i="1" dirty="0" err="1">
                <a:latin typeface="Times New Roman" panose="02020603050405020304" pitchFamily="18" charset="0"/>
                <a:cs typeface="Times New Roman" panose="02020603050405020304" pitchFamily="18" charset="0"/>
              </a:rPr>
              <a:t>mù</a:t>
            </a:r>
            <a:r>
              <a:rPr lang="en-US" sz="11200" i="1" dirty="0">
                <a:latin typeface="Times New Roman" panose="02020603050405020304" pitchFamily="18" charset="0"/>
                <a:cs typeface="Times New Roman" panose="02020603050405020304" pitchFamily="18" charset="0"/>
              </a:rPr>
              <a:t> </a:t>
            </a:r>
            <a:r>
              <a:rPr lang="en-US" sz="11200" i="1" dirty="0" err="1" smtClean="0">
                <a:latin typeface="Times New Roman" panose="02020603050405020304" pitchFamily="18" charset="0"/>
                <a:cs typeface="Times New Roman" panose="02020603050405020304" pitchFamily="18" charset="0"/>
              </a:rPr>
              <a:t>chữ</a:t>
            </a:r>
            <a:r>
              <a:rPr lang="en-US" sz="11200" i="1" dirty="0" smtClean="0">
                <a:latin typeface="Times New Roman" panose="02020603050405020304" pitchFamily="18" charset="0"/>
                <a:cs typeface="Times New Roman" panose="02020603050405020304" pitchFamily="18" charset="0"/>
              </a:rPr>
              <a:t>:</a:t>
            </a:r>
            <a:r>
              <a:rPr lang="en-US" sz="11200" dirty="0" smtClean="0">
                <a:latin typeface="Times New Roman" panose="02020603050405020304" pitchFamily="18" charset="0"/>
                <a:cs typeface="Times New Roman" panose="02020603050405020304" pitchFamily="18" charset="0"/>
              </a:rPr>
              <a:t> </a:t>
            </a:r>
            <a:r>
              <a:rPr lang="en-US" sz="11200" dirty="0" err="1" smtClean="0">
                <a:solidFill>
                  <a:schemeClr val="tx1"/>
                </a:solidFill>
                <a:latin typeface="Times New Roman" panose="02020603050405020304" pitchFamily="18" charset="0"/>
                <a:cs typeface="Times New Roman" panose="02020603050405020304" pitchFamily="18" charset="0"/>
              </a:rPr>
              <a:t>Chủ</a:t>
            </a:r>
            <a:r>
              <a:rPr lang="en-US" sz="11200" dirty="0" smtClean="0">
                <a:solidFill>
                  <a:schemeClr val="tx1"/>
                </a:solidFill>
                <a:latin typeface="Times New Roman" panose="02020603050405020304" pitchFamily="18" charset="0"/>
                <a:cs typeface="Times New Roman" panose="02020603050405020304" pitchFamily="18" charset="0"/>
              </a:rPr>
              <a:t> tịch Hồ Chí Minh phát </a:t>
            </a:r>
            <a:r>
              <a:rPr lang="en-US" sz="11200" dirty="0">
                <a:solidFill>
                  <a:schemeClr val="tx1"/>
                </a:solidFill>
                <a:latin typeface="Times New Roman" panose="02020603050405020304" pitchFamily="18" charset="0"/>
                <a:cs typeface="Times New Roman" panose="02020603050405020304" pitchFamily="18" charset="0"/>
              </a:rPr>
              <a:t>động </a:t>
            </a:r>
            <a:r>
              <a:rPr lang="en-US" sz="11200" dirty="0" smtClean="0">
                <a:solidFill>
                  <a:schemeClr val="tx1"/>
                </a:solidFill>
                <a:latin typeface="Times New Roman" panose="02020603050405020304" pitchFamily="18" charset="0"/>
                <a:cs typeface="Times New Roman" panose="02020603050405020304" pitchFamily="18" charset="0"/>
              </a:rPr>
              <a:t>phong </a:t>
            </a:r>
            <a:r>
              <a:rPr lang="en-US" sz="11200" dirty="0" err="1">
                <a:solidFill>
                  <a:schemeClr val="tx1"/>
                </a:solidFill>
                <a:latin typeface="Times New Roman" panose="02020603050405020304" pitchFamily="18" charset="0"/>
                <a:cs typeface="Times New Roman" panose="02020603050405020304" pitchFamily="18" charset="0"/>
              </a:rPr>
              <a:t>trào</a:t>
            </a:r>
            <a:r>
              <a:rPr lang="en-US" sz="11200" dirty="0">
                <a:solidFill>
                  <a:schemeClr val="tx1"/>
                </a:solidFill>
                <a:latin typeface="Times New Roman" panose="02020603050405020304" pitchFamily="18" charset="0"/>
                <a:cs typeface="Times New Roman" panose="02020603050405020304" pitchFamily="18" charset="0"/>
              </a:rPr>
              <a:t> </a:t>
            </a:r>
            <a:r>
              <a:rPr lang="en-US" sz="11200" dirty="0" smtClean="0">
                <a:solidFill>
                  <a:schemeClr val="tx1"/>
                </a:solidFill>
                <a:latin typeface="Times New Roman" panose="02020603050405020304" pitchFamily="18" charset="0"/>
                <a:cs typeface="Times New Roman" panose="02020603050405020304" pitchFamily="18" charset="0"/>
              </a:rPr>
              <a:t>“</a:t>
            </a:r>
            <a:r>
              <a:rPr lang="en-US" sz="11200" dirty="0" err="1" smtClean="0">
                <a:solidFill>
                  <a:schemeClr val="tx1"/>
                </a:solidFill>
                <a:latin typeface="Times New Roman" panose="02020603050405020304" pitchFamily="18" charset="0"/>
                <a:cs typeface="Times New Roman" panose="02020603050405020304" pitchFamily="18" charset="0"/>
              </a:rPr>
              <a:t>Bình</a:t>
            </a:r>
            <a:r>
              <a:rPr lang="en-US" sz="11200" dirty="0" smtClean="0">
                <a:solidFill>
                  <a:schemeClr val="tx1"/>
                </a:solidFill>
                <a:latin typeface="Times New Roman" panose="02020603050405020304" pitchFamily="18" charset="0"/>
                <a:cs typeface="Times New Roman" panose="02020603050405020304" pitchFamily="18" charset="0"/>
              </a:rPr>
              <a:t> </a:t>
            </a:r>
            <a:r>
              <a:rPr lang="en-US" sz="11200" dirty="0">
                <a:solidFill>
                  <a:schemeClr val="tx1"/>
                </a:solidFill>
                <a:latin typeface="Times New Roman" panose="02020603050405020304" pitchFamily="18" charset="0"/>
                <a:cs typeface="Times New Roman" panose="02020603050405020304" pitchFamily="18" charset="0"/>
              </a:rPr>
              <a:t>dân </a:t>
            </a:r>
            <a:r>
              <a:rPr lang="en-US" sz="11200" dirty="0" err="1">
                <a:solidFill>
                  <a:schemeClr val="tx1"/>
                </a:solidFill>
                <a:latin typeface="Times New Roman" panose="02020603050405020304" pitchFamily="18" charset="0"/>
                <a:cs typeface="Times New Roman" panose="02020603050405020304" pitchFamily="18" charset="0"/>
              </a:rPr>
              <a:t>học</a:t>
            </a:r>
            <a:r>
              <a:rPr lang="en-US" sz="11200" dirty="0">
                <a:solidFill>
                  <a:schemeClr val="tx1"/>
                </a:solidFill>
                <a:latin typeface="Times New Roman" panose="02020603050405020304" pitchFamily="18" charset="0"/>
                <a:cs typeface="Times New Roman" panose="02020603050405020304" pitchFamily="18" charset="0"/>
              </a:rPr>
              <a:t> </a:t>
            </a:r>
            <a:r>
              <a:rPr lang="en-US" sz="11200" dirty="0" err="1" smtClean="0">
                <a:solidFill>
                  <a:schemeClr val="tx1"/>
                </a:solidFill>
                <a:latin typeface="Times New Roman" panose="02020603050405020304" pitchFamily="18" charset="0"/>
                <a:cs typeface="Times New Roman" panose="02020603050405020304" pitchFamily="18" charset="0"/>
              </a:rPr>
              <a:t>vụ</a:t>
            </a:r>
            <a:r>
              <a:rPr lang="en-US" sz="11200" dirty="0" smtClean="0">
                <a:solidFill>
                  <a:schemeClr val="tx1"/>
                </a:solidFill>
                <a:latin typeface="Times New Roman" panose="02020603050405020304" pitchFamily="18" charset="0"/>
                <a:cs typeface="Times New Roman" panose="02020603050405020304" pitchFamily="18" charset="0"/>
              </a:rPr>
              <a:t>” và phong trào xây dựng đời sống mới cho nhân dân</a:t>
            </a:r>
            <a:endParaRPr lang="en-US" sz="11200" dirty="0">
              <a:solidFill>
                <a:schemeClr val="tx1"/>
              </a:solidFill>
              <a:latin typeface="Times New Roman" panose="02020603050405020304" pitchFamily="18" charset="0"/>
              <a:cs typeface="Times New Roman" panose="02020603050405020304" pitchFamily="18" charset="0"/>
            </a:endParaRPr>
          </a:p>
          <a:p>
            <a:endParaRPr lang="en-US" sz="3600" dirty="0"/>
          </a:p>
          <a:p>
            <a:pPr algn="just">
              <a:buClr>
                <a:srgbClr val="000000"/>
              </a:buClr>
              <a:buFont typeface="Wingdings" panose="05000000000000000000" pitchFamily="2" charset="2"/>
              <a:buNone/>
            </a:pPr>
            <a:endParaRPr lang="en-US" sz="3600" dirty="0">
              <a:solidFill>
                <a:srgbClr val="000000"/>
              </a:solidFill>
            </a:endParaRPr>
          </a:p>
        </p:txBody>
      </p:sp>
      <p:pic>
        <p:nvPicPr>
          <p:cNvPr id="4" name="Picture 3"/>
          <p:cNvPicPr>
            <a:picLocks noChangeAspect="1"/>
          </p:cNvPicPr>
          <p:nvPr/>
        </p:nvPicPr>
        <p:blipFill>
          <a:blip r:embed="rId3"/>
          <a:stretch>
            <a:fillRect/>
          </a:stretch>
        </p:blipFill>
        <p:spPr>
          <a:xfrm>
            <a:off x="323553" y="1628800"/>
            <a:ext cx="5029200" cy="4906228"/>
          </a:xfrm>
          <a:prstGeom prst="rect">
            <a:avLst/>
          </a:prstGeom>
        </p:spPr>
      </p:pic>
      <p:pic>
        <p:nvPicPr>
          <p:cNvPr id="5" name="Picture 4"/>
          <p:cNvPicPr>
            <a:picLocks noChangeAspect="1"/>
          </p:cNvPicPr>
          <p:nvPr/>
        </p:nvPicPr>
        <p:blipFill>
          <a:blip r:embed="rId4"/>
          <a:stretch>
            <a:fillRect/>
          </a:stretch>
        </p:blipFill>
        <p:spPr>
          <a:xfrm>
            <a:off x="5402221" y="1380272"/>
            <a:ext cx="2883373" cy="1790700"/>
          </a:xfrm>
          <a:prstGeom prst="rect">
            <a:avLst/>
          </a:prstGeom>
        </p:spPr>
      </p:pic>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0018" name="Group 15"/>
          <p:cNvGrpSpPr>
            <a:grpSpLocks/>
          </p:cNvGrpSpPr>
          <p:nvPr/>
        </p:nvGrpSpPr>
        <p:grpSpPr bwMode="auto">
          <a:xfrm>
            <a:off x="975185" y="1656005"/>
            <a:ext cx="7034199" cy="2438400"/>
            <a:chOff x="304800" y="4191000"/>
            <a:chExt cx="7034199" cy="2438400"/>
          </a:xfrm>
        </p:grpSpPr>
        <p:pic>
          <p:nvPicPr>
            <p:cNvPr id="7" name="Picture 6" descr="DSC00803.JPG"/>
            <p:cNvPicPr>
              <a:picLocks noChangeAspect="1"/>
            </p:cNvPicPr>
            <p:nvPr/>
          </p:nvPicPr>
          <p:blipFill>
            <a:blip r:embed="rId2"/>
            <a:srcRect t="11111"/>
            <a:stretch>
              <a:fillRect/>
            </a:stretch>
          </p:blipFill>
          <p:spPr>
            <a:xfrm>
              <a:off x="304800" y="4191000"/>
              <a:ext cx="3657600" cy="2438400"/>
            </a:xfrm>
            <a:prstGeom prst="rect">
              <a:avLst/>
            </a:prstGeom>
            <a:ln>
              <a:noFill/>
            </a:ln>
            <a:effectLst>
              <a:outerShdw blurRad="292100" dist="139700" dir="2700000" algn="tl" rotWithShape="0">
                <a:srgbClr val="333333">
                  <a:alpha val="65000"/>
                </a:srgbClr>
              </a:outerShdw>
            </a:effectLst>
          </p:spPr>
        </p:pic>
        <p:sp>
          <p:nvSpPr>
            <p:cNvPr id="15" name="AutoShape 47"/>
            <p:cNvSpPr>
              <a:spLocks noChangeArrowheads="1"/>
            </p:cNvSpPr>
            <p:nvPr/>
          </p:nvSpPr>
          <p:spPr bwMode="gray">
            <a:xfrm>
              <a:off x="3757599" y="4940142"/>
              <a:ext cx="3581400" cy="533400"/>
            </a:xfrm>
            <a:prstGeom prst="roundRect">
              <a:avLst>
                <a:gd name="adj" fmla="val 16609"/>
              </a:avLst>
            </a:prstGeom>
            <a:noFill/>
            <a:ln w="38100">
              <a:noFill/>
              <a:headEnd/>
              <a:tailEnd/>
            </a:ln>
          </p:spPr>
          <p:style>
            <a:lnRef idx="1">
              <a:schemeClr val="dk1"/>
            </a:lnRef>
            <a:fillRef idx="2">
              <a:schemeClr val="dk1"/>
            </a:fillRef>
            <a:effectRef idx="1">
              <a:schemeClr val="dk1"/>
            </a:effectRef>
            <a:fontRef idx="minor">
              <a:schemeClr val="dk1"/>
            </a:fontRef>
          </p:style>
          <p:txBody>
            <a:bodyPr anchor="ctr"/>
            <a:lstStyle/>
            <a:p>
              <a:pPr marL="342900" indent="-342900" algn="ctr" eaLnBrk="0" hangingPunct="0">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VnVogue" pitchFamily="34"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Pháp</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đánh</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chiếm</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Nam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bộ</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23/9/1945</a:t>
              </a:r>
            </a:p>
          </p:txBody>
        </p:sp>
      </p:grpSp>
      <p:sp>
        <p:nvSpPr>
          <p:cNvPr id="33" name="Title 1"/>
          <p:cNvSpPr txBox="1">
            <a:spLocks/>
          </p:cNvSpPr>
          <p:nvPr/>
        </p:nvSpPr>
        <p:spPr bwMode="black">
          <a:xfrm>
            <a:off x="5436096" y="3658150"/>
            <a:ext cx="2209800" cy="16764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en-US" b="1" dirty="0">
              <a:solidFill>
                <a:srgbClr val="C00000"/>
              </a:solidFill>
              <a:effectLst>
                <a:outerShdw blurRad="38100" dist="38100" dir="2700000" algn="tl">
                  <a:srgbClr val="C0C0C0"/>
                </a:outerShdw>
              </a:effectLst>
              <a:latin typeface=".VnVogueH" panose="020B7200000000000000" pitchFamily="34" charset="0"/>
            </a:endParaRPr>
          </a:p>
          <a:p>
            <a:pPr algn="ctr"/>
            <a:r>
              <a:rPr lang="en-US" sz="2000" b="1" dirty="0">
                <a:solidFill>
                  <a:srgbClr val="000000"/>
                </a:solidFill>
                <a:effectLst>
                  <a:outerShdw blurRad="38100" dist="38100" dir="2700000" algn="tl">
                    <a:srgbClr val="C0C0C0"/>
                  </a:outerShdw>
                </a:effectLst>
              </a:rPr>
              <a:t>Động viên</a:t>
            </a:r>
          </a:p>
          <a:p>
            <a:pPr algn="ctr"/>
            <a:r>
              <a:rPr lang="en-US" sz="2000" b="1" dirty="0">
                <a:solidFill>
                  <a:srgbClr val="000000"/>
                </a:solidFill>
                <a:effectLst>
                  <a:outerShdw blurRad="38100" dist="38100" dir="2700000" algn="tl">
                    <a:srgbClr val="C0C0C0"/>
                  </a:outerShdw>
                </a:effectLst>
              </a:rPr>
              <a:t> lực lượng</a:t>
            </a:r>
          </a:p>
          <a:p>
            <a:pPr algn="ctr"/>
            <a:r>
              <a:rPr lang="en-US" sz="2000" b="1" dirty="0">
                <a:solidFill>
                  <a:srgbClr val="000000"/>
                </a:solidFill>
                <a:effectLst>
                  <a:outerShdw blurRad="38100" dist="38100" dir="2700000" algn="tl">
                    <a:srgbClr val="C0C0C0"/>
                  </a:outerShdw>
                </a:effectLst>
              </a:rPr>
              <a:t> toàn dân </a:t>
            </a:r>
          </a:p>
          <a:p>
            <a:pPr algn="ctr"/>
            <a:r>
              <a:rPr lang="en-US" sz="2000" b="1" dirty="0">
                <a:solidFill>
                  <a:srgbClr val="000000"/>
                </a:solidFill>
                <a:effectLst>
                  <a:outerShdw blurRad="38100" dist="38100" dir="2700000" algn="tl">
                    <a:srgbClr val="C0C0C0"/>
                  </a:outerShdw>
                </a:effectLst>
              </a:rPr>
              <a:t>kháng chiến chống Pháp</a:t>
            </a:r>
          </a:p>
        </p:txBody>
      </p:sp>
      <p:pic>
        <p:nvPicPr>
          <p:cNvPr id="11" name="Picture 25"/>
          <p:cNvPicPr>
            <a:picLocks noChangeAspect="1" noChangeArrowheads="1"/>
          </p:cNvPicPr>
          <p:nvPr/>
        </p:nvPicPr>
        <p:blipFill>
          <a:blip r:embed="rId3">
            <a:lum contrast="-30000"/>
          </a:blip>
          <a:srcRect/>
          <a:stretch>
            <a:fillRect/>
          </a:stretch>
        </p:blipFill>
        <p:spPr bwMode="auto">
          <a:xfrm>
            <a:off x="963943" y="4221089"/>
            <a:ext cx="3668841" cy="187220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stretch>
            <a:fillRect/>
          </a:stretch>
        </p:blipFill>
        <p:spPr>
          <a:xfrm>
            <a:off x="1043608" y="417224"/>
            <a:ext cx="7239000" cy="1238781"/>
          </a:xfrm>
          <a:prstGeom prst="rect">
            <a:avLst/>
          </a:prstGeom>
        </p:spPr>
      </p:pic>
    </p:spTree>
  </p:cSld>
  <p:clrMapOvr>
    <a:masterClrMapping/>
  </p:clrMapOvr>
  <p:transition>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24000" y="1124744"/>
            <a:ext cx="6096000" cy="3600400"/>
            <a:chOff x="0" y="375813"/>
            <a:chExt cx="6096000" cy="936000"/>
          </a:xfrm>
        </p:grpSpPr>
        <p:sp>
          <p:nvSpPr>
            <p:cNvPr id="4" name="Rounded Rectangle 3"/>
            <p:cNvSpPr/>
            <p:nvPr/>
          </p:nvSpPr>
          <p:spPr>
            <a:xfrm>
              <a:off x="0" y="375813"/>
              <a:ext cx="6096000" cy="936000"/>
            </a:xfrm>
            <a:prstGeom prst="roundRect">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Rounded Rectangle 4"/>
            <p:cNvSpPr txBox="1"/>
            <p:nvPr/>
          </p:nvSpPr>
          <p:spPr>
            <a:xfrm>
              <a:off x="45692" y="421505"/>
              <a:ext cx="6004616" cy="844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Tree>
    <p:extLst>
      <p:ext uri="{BB962C8B-B14F-4D97-AF65-F5344CB8AC3E}">
        <p14:creationId xmlns:p14="http://schemas.microsoft.com/office/powerpoint/2010/main" val="3874639430"/>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bwMode="black">
          <a:xfrm>
            <a:off x="304800" y="1981200"/>
            <a:ext cx="1981200" cy="8382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400" b="1">
                <a:solidFill>
                  <a:srgbClr val="000000"/>
                </a:solidFill>
                <a:effectLst>
                  <a:outerShdw blurRad="38100" dist="38100" dir="2700000" algn="tl">
                    <a:srgbClr val="C0C0C0"/>
                  </a:outerShdw>
                </a:effectLst>
                <a:latin typeface="Times New Roman" panose="02020603050405020304" pitchFamily="18" charset="0"/>
              </a:rPr>
              <a:t>Hoa – Việt thân thiện</a:t>
            </a:r>
          </a:p>
        </p:txBody>
      </p:sp>
      <p:pic>
        <p:nvPicPr>
          <p:cNvPr id="55" name="Picture 54" descr="HCM-HA UNG KHAM.jpg"/>
          <p:cNvPicPr>
            <a:picLocks noChangeAspect="1"/>
          </p:cNvPicPr>
          <p:nvPr/>
        </p:nvPicPr>
        <p:blipFill>
          <a:blip r:embed="rId2"/>
          <a:stretch>
            <a:fillRect/>
          </a:stretch>
        </p:blipFill>
        <p:spPr>
          <a:xfrm>
            <a:off x="2743200" y="2133600"/>
            <a:ext cx="5878513" cy="4114800"/>
          </a:xfrm>
          <a:prstGeom prst="rect">
            <a:avLst/>
          </a:prstGeom>
          <a:ln>
            <a:noFill/>
          </a:ln>
          <a:effectLst>
            <a:outerShdw blurRad="76200" dir="13500000" sy="23000" kx="1200000" algn="br" rotWithShape="0">
              <a:prstClr val="black">
                <a:alpha val="20000"/>
              </a:prstClr>
            </a:outerShdw>
          </a:effectLst>
        </p:spPr>
      </p:pic>
      <p:sp>
        <p:nvSpPr>
          <p:cNvPr id="6" name="TextBox 5">
            <a:hlinkClick r:id="rId3" action="ppaction://hlinkfile"/>
          </p:cNvPr>
          <p:cNvSpPr txBox="1"/>
          <p:nvPr/>
        </p:nvSpPr>
        <p:spPr>
          <a:xfrm>
            <a:off x="228600" y="6019800"/>
            <a:ext cx="2362200" cy="527050"/>
          </a:xfrm>
          <a:prstGeom prst="rect">
            <a:avLst/>
          </a:prstGeom>
          <a:noFill/>
          <a:ln>
            <a:solidFill>
              <a:schemeClr val="accent1"/>
            </a:solid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400" b="1">
                <a:solidFill>
                  <a:srgbClr val="FF0000"/>
                </a:solidFill>
                <a:effectLst>
                  <a:outerShdw blurRad="38100" dist="38100" dir="2700000" algn="tl">
                    <a:srgbClr val="C0C0C0"/>
                  </a:outerShdw>
                </a:effectLst>
                <a:hlinkClick r:id="rId4" action="ppaction://hlinkfile"/>
              </a:rPr>
              <a:t>PHIM “CHÀO ĐÓN QUÂN TƯỞNG GIỚI THẠCH”</a:t>
            </a:r>
            <a:endParaRPr lang="en-US" sz="1400" b="1">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3216740002"/>
      </p:ext>
    </p:extLst>
  </p:cSld>
  <p:clrMapOvr>
    <a:masterClrMapping/>
  </p:clrMapOvr>
  <p:transition>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txBox="1">
            <a:spLocks noGrp="1"/>
          </p:cNvSpPr>
          <p:nvPr/>
        </p:nvSpPr>
        <p:spPr>
          <a:xfrm>
            <a:off x="5753100" y="6457950"/>
            <a:ext cx="2895600" cy="320675"/>
          </a:xfrm>
          <a:prstGeom prst="rect">
            <a:avLst/>
          </a:prstGeom>
          <a:noFill/>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fld id="{CDD24BCE-4BC0-40CD-BAA3-8668E61144DF}" type="slidenum">
              <a:rPr lang="en-US" sz="1200">
                <a:solidFill>
                  <a:srgbClr val="898989"/>
                </a:solidFill>
              </a:rPr>
              <a:pPr algn="ctr"/>
              <a:t>25</a:t>
            </a:fld>
            <a:endParaRPr lang="en-US" sz="1200">
              <a:solidFill>
                <a:srgbClr val="898989"/>
              </a:solidFill>
            </a:endParaRPr>
          </a:p>
        </p:txBody>
      </p:sp>
      <p:grpSp>
        <p:nvGrpSpPr>
          <p:cNvPr id="683011" name="Group 11"/>
          <p:cNvGrpSpPr>
            <a:grpSpLocks/>
          </p:cNvGrpSpPr>
          <p:nvPr/>
        </p:nvGrpSpPr>
        <p:grpSpPr bwMode="auto">
          <a:xfrm>
            <a:off x="0" y="1295400"/>
            <a:ext cx="8226425" cy="1295400"/>
            <a:chOff x="457769" y="1219200"/>
            <a:chExt cx="8229031" cy="1090863"/>
          </a:xfrm>
        </p:grpSpPr>
        <p:sp>
          <p:nvSpPr>
            <p:cNvPr id="13" name="Rounded Rectangle 12"/>
            <p:cNvSpPr/>
            <p:nvPr/>
          </p:nvSpPr>
          <p:spPr>
            <a:xfrm>
              <a:off x="990600" y="1219200"/>
              <a:ext cx="7696200" cy="1090863"/>
            </a:xfrm>
            <a:prstGeom prst="roundRect">
              <a:avLst/>
            </a:prstGeom>
            <a:gradFill flip="none" rotWithShape="1">
              <a:gsLst>
                <a:gs pos="0">
                  <a:schemeClr val="accent4">
                    <a:tint val="50000"/>
                    <a:satMod val="300000"/>
                    <a:shade val="30000"/>
                    <a:satMod val="115000"/>
                  </a:schemeClr>
                </a:gs>
                <a:gs pos="50000">
                  <a:schemeClr val="accent4">
                    <a:tint val="50000"/>
                    <a:satMod val="300000"/>
                    <a:shade val="67500"/>
                    <a:satMod val="115000"/>
                  </a:schemeClr>
                </a:gs>
                <a:gs pos="100000">
                  <a:schemeClr val="accent4">
                    <a:tint val="50000"/>
                    <a:satMod val="300000"/>
                    <a:shade val="100000"/>
                    <a:satMod val="115000"/>
                  </a:schemeClr>
                </a:gs>
              </a:gsLst>
              <a:lin ang="2700000" scaled="1"/>
              <a:tileRect/>
            </a:gradFill>
            <a:ln>
              <a:solidFill>
                <a:srgbClr val="7030A0"/>
              </a:solidFill>
            </a:ln>
            <a:effectLst>
              <a:glow rad="101600">
                <a:schemeClr val="accent4">
                  <a:satMod val="175000"/>
                  <a:alpha val="40000"/>
                </a:schemeClr>
              </a:glow>
              <a:outerShdw blurRad="40000" dist="20000" dir="5400000" rotWithShape="0">
                <a:srgbClr val="000000">
                  <a:alpha val="38000"/>
                </a:srgbClr>
              </a:outerShdw>
            </a:effectLst>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anchor="ct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a:endParaRPr lang="vi-VN">
                <a:solidFill>
                  <a:srgbClr val="000000"/>
                </a:solidFill>
                <a:latin typeface="Calibri" panose="020F0502020204030204" pitchFamily="34" charset="0"/>
                <a:cs typeface="Arial" panose="020B0604020202020204" pitchFamily="34" charset="0"/>
              </a:endParaRPr>
            </a:p>
          </p:txBody>
        </p:sp>
        <p:sp>
          <p:nvSpPr>
            <p:cNvPr id="14" name="Oval 13"/>
            <p:cNvSpPr/>
            <p:nvPr/>
          </p:nvSpPr>
          <p:spPr>
            <a:xfrm>
              <a:off x="457769" y="1467133"/>
              <a:ext cx="685800" cy="533400"/>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a:t>
              </a:r>
            </a:p>
          </p:txBody>
        </p:sp>
      </p:grpSp>
      <p:grpSp>
        <p:nvGrpSpPr>
          <p:cNvPr id="683019" name="Group 17"/>
          <p:cNvGrpSpPr>
            <a:grpSpLocks/>
          </p:cNvGrpSpPr>
          <p:nvPr/>
        </p:nvGrpSpPr>
        <p:grpSpPr bwMode="auto">
          <a:xfrm>
            <a:off x="946150" y="3124200"/>
            <a:ext cx="8197850" cy="1295400"/>
            <a:chOff x="488476" y="1390933"/>
            <a:chExt cx="8198324" cy="1295400"/>
          </a:xfrm>
        </p:grpSpPr>
        <p:grpSp>
          <p:nvGrpSpPr>
            <p:cNvPr id="2" name="Rounded Rectangle 18"/>
            <p:cNvGrpSpPr>
              <a:grpSpLocks/>
            </p:cNvGrpSpPr>
            <p:nvPr/>
          </p:nvGrpSpPr>
          <p:grpSpPr bwMode="auto">
            <a:xfrm>
              <a:off x="825553" y="1250725"/>
              <a:ext cx="8028896" cy="1621536"/>
              <a:chOff x="1207008" y="4888992"/>
              <a:chExt cx="8028432" cy="1621536"/>
            </a:xfrm>
          </p:grpSpPr>
          <p:pic>
            <p:nvPicPr>
              <p:cNvPr id="683021" name="Rounded Rectangl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4888992"/>
                <a:ext cx="8028432" cy="1621536"/>
              </a:xfrm>
              <a:prstGeom prst="rect">
                <a:avLst/>
              </a:prstGeom>
              <a:solidFill>
                <a:srgbClr val="CCFFFF"/>
              </a:solidFill>
            </p:spPr>
          </p:pic>
          <p:sp>
            <p:nvSpPr>
              <p:cNvPr id="683022" name="Text Box 14"/>
              <p:cNvSpPr txBox="1">
                <a:spLocks noChangeArrowheads="1"/>
              </p:cNvSpPr>
              <p:nvPr/>
            </p:nvSpPr>
            <p:spPr bwMode="auto">
              <a:xfrm>
                <a:off x="1435281" y="5092436"/>
                <a:ext cx="7569283" cy="116892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just">
                  <a:spcBef>
                    <a:spcPct val="20000"/>
                  </a:spcBef>
                  <a:buFontTx/>
                  <a:buChar char="•"/>
                </a:pPr>
                <a:r>
                  <a:rPr lang="en-US" sz="2400" i="1" u="sng" dirty="0" err="1">
                    <a:solidFill>
                      <a:srgbClr val="FF0000"/>
                    </a:solidFill>
                  </a:rPr>
                  <a:t>Về</a:t>
                </a:r>
                <a:r>
                  <a:rPr lang="en-US" sz="2400" i="1" u="sng" dirty="0">
                    <a:solidFill>
                      <a:srgbClr val="FF0000"/>
                    </a:solidFill>
                  </a:rPr>
                  <a:t> </a:t>
                </a:r>
                <a:r>
                  <a:rPr lang="en-US" sz="2400" i="1" u="sng" dirty="0" err="1">
                    <a:solidFill>
                      <a:srgbClr val="FF0000"/>
                    </a:solidFill>
                  </a:rPr>
                  <a:t>kinh</a:t>
                </a:r>
                <a:r>
                  <a:rPr lang="en-US" sz="2400" i="1" u="sng" dirty="0">
                    <a:solidFill>
                      <a:srgbClr val="FF0000"/>
                    </a:solidFill>
                  </a:rPr>
                  <a:t> </a:t>
                </a:r>
                <a:r>
                  <a:rPr lang="en-US" sz="2400" i="1" u="sng" dirty="0" err="1">
                    <a:solidFill>
                      <a:srgbClr val="FF0000"/>
                    </a:solidFill>
                  </a:rPr>
                  <a:t>Tế</a:t>
                </a:r>
                <a:r>
                  <a:rPr lang="en-US" sz="2400" i="1" u="sng" dirty="0">
                    <a:solidFill>
                      <a:srgbClr val="FF0000"/>
                    </a:solidFill>
                  </a:rPr>
                  <a:t>:</a:t>
                </a:r>
                <a:r>
                  <a:rPr lang="en-US" sz="2400" dirty="0">
                    <a:solidFill>
                      <a:srgbClr val="FF0000"/>
                    </a:solidFill>
                  </a:rPr>
                  <a:t> </a:t>
                </a:r>
                <a:r>
                  <a:rPr lang="en-US" sz="2400" dirty="0" err="1">
                    <a:solidFill>
                      <a:srgbClr val="FF0000"/>
                    </a:solidFill>
                  </a:rPr>
                  <a:t>Cung</a:t>
                </a:r>
                <a:r>
                  <a:rPr lang="en-US" sz="2400" dirty="0">
                    <a:solidFill>
                      <a:srgbClr val="FF0000"/>
                    </a:solidFill>
                  </a:rPr>
                  <a:t> </a:t>
                </a:r>
                <a:r>
                  <a:rPr lang="en-US" sz="2400" dirty="0" err="1">
                    <a:solidFill>
                      <a:srgbClr val="FF0000"/>
                    </a:solidFill>
                  </a:rPr>
                  <a:t>cấp</a:t>
                </a:r>
                <a:r>
                  <a:rPr lang="en-US" sz="2400" dirty="0">
                    <a:solidFill>
                      <a:srgbClr val="FF0000"/>
                    </a:solidFill>
                  </a:rPr>
                  <a:t> </a:t>
                </a:r>
                <a:r>
                  <a:rPr lang="en-US" sz="2400" dirty="0" err="1">
                    <a:solidFill>
                      <a:srgbClr val="FF0000"/>
                    </a:solidFill>
                  </a:rPr>
                  <a:t>lương</a:t>
                </a:r>
                <a:r>
                  <a:rPr lang="en-US" sz="2400" dirty="0">
                    <a:solidFill>
                      <a:srgbClr val="FF0000"/>
                    </a:solidFill>
                  </a:rPr>
                  <a:t> </a:t>
                </a:r>
                <a:r>
                  <a:rPr lang="en-US" sz="2400" dirty="0" err="1">
                    <a:solidFill>
                      <a:srgbClr val="FF0000"/>
                    </a:solidFill>
                  </a:rPr>
                  <a:t>thực</a:t>
                </a:r>
                <a:r>
                  <a:rPr lang="en-US" sz="2400" dirty="0">
                    <a:solidFill>
                      <a:srgbClr val="FF0000"/>
                    </a:solidFill>
                  </a:rPr>
                  <a:t>, </a:t>
                </a:r>
                <a:r>
                  <a:rPr lang="en-US" sz="2400" dirty="0" err="1">
                    <a:solidFill>
                      <a:srgbClr val="FF0000"/>
                    </a:solidFill>
                  </a:rPr>
                  <a:t>thực</a:t>
                </a:r>
                <a:r>
                  <a:rPr lang="en-US" sz="2400" dirty="0">
                    <a:solidFill>
                      <a:srgbClr val="FF0000"/>
                    </a:solidFill>
                  </a:rPr>
                  <a:t> </a:t>
                </a:r>
                <a:r>
                  <a:rPr lang="en-US" sz="2400" dirty="0" err="1">
                    <a:solidFill>
                      <a:srgbClr val="FF0000"/>
                    </a:solidFill>
                  </a:rPr>
                  <a:t>phẩm</a:t>
                </a:r>
                <a:r>
                  <a:rPr lang="en-US" sz="2400" dirty="0">
                    <a:solidFill>
                      <a:srgbClr val="FF0000"/>
                    </a:solidFill>
                  </a:rPr>
                  <a:t> </a:t>
                </a:r>
                <a:r>
                  <a:rPr lang="en-US" sz="2400" dirty="0" err="1">
                    <a:solidFill>
                      <a:srgbClr val="FF0000"/>
                    </a:solidFill>
                  </a:rPr>
                  <a:t>để</a:t>
                </a:r>
                <a:r>
                  <a:rPr lang="en-US" sz="2400" dirty="0">
                    <a:solidFill>
                      <a:srgbClr val="FF0000"/>
                    </a:solidFill>
                  </a:rPr>
                  <a:t> </a:t>
                </a:r>
                <a:r>
                  <a:rPr lang="en-US" sz="2400" dirty="0" err="1">
                    <a:solidFill>
                      <a:srgbClr val="FF0000"/>
                    </a:solidFill>
                  </a:rPr>
                  <a:t>nuôi</a:t>
                </a:r>
                <a:r>
                  <a:rPr lang="en-US" sz="2400" dirty="0">
                    <a:solidFill>
                      <a:srgbClr val="FF0000"/>
                    </a:solidFill>
                  </a:rPr>
                  <a:t> </a:t>
                </a:r>
                <a:r>
                  <a:rPr lang="en-US" sz="2400" dirty="0" err="1">
                    <a:solidFill>
                      <a:srgbClr val="FF0000"/>
                    </a:solidFill>
                  </a:rPr>
                  <a:t>toàn</a:t>
                </a:r>
                <a:r>
                  <a:rPr lang="en-US" sz="2400" dirty="0">
                    <a:solidFill>
                      <a:srgbClr val="FF0000"/>
                    </a:solidFill>
                  </a:rPr>
                  <a:t>  </a:t>
                </a:r>
                <a:r>
                  <a:rPr lang="en-US" sz="2400" dirty="0" err="1">
                    <a:solidFill>
                      <a:srgbClr val="FF0000"/>
                    </a:solidFill>
                  </a:rPr>
                  <a:t>bộ</a:t>
                </a:r>
                <a:r>
                  <a:rPr lang="en-US" sz="2400" dirty="0">
                    <a:solidFill>
                      <a:srgbClr val="FF0000"/>
                    </a:solidFill>
                  </a:rPr>
                  <a:t> 20 </a:t>
                </a:r>
                <a:r>
                  <a:rPr lang="en-US" sz="2400" dirty="0" err="1">
                    <a:solidFill>
                      <a:srgbClr val="FF0000"/>
                    </a:solidFill>
                  </a:rPr>
                  <a:t>vạn</a:t>
                </a:r>
                <a:r>
                  <a:rPr lang="en-US" sz="2400" dirty="0">
                    <a:solidFill>
                      <a:srgbClr val="FF0000"/>
                    </a:solidFill>
                  </a:rPr>
                  <a:t> </a:t>
                </a:r>
                <a:r>
                  <a:rPr lang="en-US" sz="2400" dirty="0" err="1">
                    <a:solidFill>
                      <a:srgbClr val="FF0000"/>
                    </a:solidFill>
                  </a:rPr>
                  <a:t>quân</a:t>
                </a:r>
                <a:r>
                  <a:rPr lang="en-US" sz="2400" dirty="0">
                    <a:solidFill>
                      <a:srgbClr val="FF0000"/>
                    </a:solidFill>
                  </a:rPr>
                  <a:t> </a:t>
                </a:r>
                <a:r>
                  <a:rPr lang="en-US" sz="2400" dirty="0" err="1">
                    <a:solidFill>
                      <a:srgbClr val="FF0000"/>
                    </a:solidFill>
                  </a:rPr>
                  <a:t>Tưởng</a:t>
                </a:r>
                <a:endParaRPr lang="en-US" sz="2400" dirty="0">
                  <a:solidFill>
                    <a:srgbClr val="FF0000"/>
                  </a:solidFill>
                </a:endParaRPr>
              </a:p>
              <a:p>
                <a:pPr lvl="1">
                  <a:lnSpc>
                    <a:spcPct val="80000"/>
                  </a:lnSpc>
                </a:pPr>
                <a:endParaRPr lang="en-US" sz="2400" dirty="0">
                  <a:solidFill>
                    <a:srgbClr val="FF0000"/>
                  </a:solidFill>
                </a:endParaRPr>
              </a:p>
            </p:txBody>
          </p:sp>
        </p:grpSp>
        <p:grpSp>
          <p:nvGrpSpPr>
            <p:cNvPr id="3" name="Oval 19"/>
            <p:cNvGrpSpPr>
              <a:grpSpLocks/>
            </p:cNvGrpSpPr>
            <p:nvPr/>
          </p:nvGrpSpPr>
          <p:grpSpPr bwMode="auto">
            <a:xfrm>
              <a:off x="459772" y="1817653"/>
              <a:ext cx="743755" cy="591312"/>
              <a:chOff x="841248" y="5455920"/>
              <a:chExt cx="743712" cy="591312"/>
            </a:xfrm>
          </p:grpSpPr>
          <p:pic>
            <p:nvPicPr>
              <p:cNvPr id="683024" name="Oval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48" y="5455920"/>
                <a:ext cx="743712" cy="591312"/>
              </a:xfrm>
              <a:prstGeom prst="rect">
                <a:avLst/>
              </a:prstGeom>
              <a:solidFill>
                <a:srgbClr val="CCFFFF"/>
              </a:solidFill>
            </p:spPr>
          </p:pic>
          <p:sp>
            <p:nvSpPr>
              <p:cNvPr id="683025" name="Text Box 17"/>
              <p:cNvSpPr txBox="1">
                <a:spLocks noChangeArrowheads="1"/>
              </p:cNvSpPr>
              <p:nvPr/>
            </p:nvSpPr>
            <p:spPr bwMode="auto">
              <a:xfrm>
                <a:off x="970377" y="5564515"/>
                <a:ext cx="484906" cy="37717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solidFill>
                      <a:srgbClr val="D60093"/>
                    </a:solidFill>
                    <a:latin typeface="Calibri" panose="020F0502020204030204" pitchFamily="34" charset="0"/>
                  </a:rPr>
                  <a:t>2</a:t>
                </a:r>
              </a:p>
            </p:txBody>
          </p:sp>
        </p:grpSp>
      </p:grpSp>
      <p:sp>
        <p:nvSpPr>
          <p:cNvPr id="683026" name="Freeform 12"/>
          <p:cNvSpPr>
            <a:spLocks/>
          </p:cNvSpPr>
          <p:nvPr/>
        </p:nvSpPr>
        <p:spPr bwMode="gray">
          <a:xfrm rot="1033344" flipV="1">
            <a:off x="325438" y="2516188"/>
            <a:ext cx="1101725" cy="985837"/>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8080FF"/>
              </a:gs>
              <a:gs pos="50000">
                <a:srgbClr val="B3B3FF"/>
              </a:gs>
              <a:gs pos="100000">
                <a:srgbClr val="DADAFF"/>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vi-VN"/>
          </a:p>
        </p:txBody>
      </p:sp>
      <p:sp>
        <p:nvSpPr>
          <p:cNvPr id="683027" name="Freeform 12"/>
          <p:cNvSpPr>
            <a:spLocks/>
          </p:cNvSpPr>
          <p:nvPr/>
        </p:nvSpPr>
        <p:spPr bwMode="gray">
          <a:xfrm rot="1033344" flipV="1">
            <a:off x="762000" y="4191000"/>
            <a:ext cx="1101725" cy="984250"/>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FF809C"/>
              </a:gs>
              <a:gs pos="50000">
                <a:srgbClr val="FFB3C1"/>
              </a:gs>
              <a:gs pos="100000">
                <a:srgbClr val="FFDAE1"/>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vi-VN"/>
          </a:p>
        </p:txBody>
      </p:sp>
      <p:sp>
        <p:nvSpPr>
          <p:cNvPr id="683028" name="Rectangle 20"/>
          <p:cNvSpPr>
            <a:spLocks noChangeArrowheads="1"/>
          </p:cNvSpPr>
          <p:nvPr/>
        </p:nvSpPr>
        <p:spPr bwMode="auto">
          <a:xfrm>
            <a:off x="762000" y="1371600"/>
            <a:ext cx="7712368" cy="11264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80000"/>
              </a:lnSpc>
              <a:spcBef>
                <a:spcPct val="20000"/>
              </a:spcBef>
              <a:buFontTx/>
              <a:buChar char="•"/>
            </a:pPr>
            <a:r>
              <a:rPr lang="en-US" sz="2400" b="1" i="1" u="sng" dirty="0" err="1">
                <a:solidFill>
                  <a:srgbClr val="0066FF"/>
                </a:solidFill>
              </a:rPr>
              <a:t>Về</a:t>
            </a:r>
            <a:r>
              <a:rPr lang="en-US" sz="2400" b="1" i="1" u="sng" dirty="0">
                <a:solidFill>
                  <a:srgbClr val="0066FF"/>
                </a:solidFill>
              </a:rPr>
              <a:t> </a:t>
            </a:r>
            <a:r>
              <a:rPr lang="en-US" sz="2400" b="1" i="1" u="sng" dirty="0" err="1">
                <a:solidFill>
                  <a:srgbClr val="0066FF"/>
                </a:solidFill>
              </a:rPr>
              <a:t>quân</a:t>
            </a:r>
            <a:r>
              <a:rPr lang="en-US" sz="2400" b="1" u="sng" dirty="0">
                <a:solidFill>
                  <a:srgbClr val="0066FF"/>
                </a:solidFill>
              </a:rPr>
              <a:t> </a:t>
            </a:r>
            <a:r>
              <a:rPr lang="en-US" sz="2400" b="1" i="1" u="sng" dirty="0" err="1">
                <a:solidFill>
                  <a:srgbClr val="0066FF"/>
                </a:solidFill>
              </a:rPr>
              <a:t>sư</a:t>
            </a:r>
            <a:r>
              <a:rPr lang="en-US" sz="2400" b="1" dirty="0">
                <a:solidFill>
                  <a:srgbClr val="0066FF"/>
                </a:solidFill>
              </a:rPr>
              <a:t>:</a:t>
            </a:r>
            <a:r>
              <a:rPr lang="en-US" sz="2400" dirty="0">
                <a:solidFill>
                  <a:srgbClr val="0066FF"/>
                </a:solidFill>
              </a:rPr>
              <a:t> </a:t>
            </a:r>
            <a:r>
              <a:rPr lang="en-US" sz="2400" dirty="0" err="1">
                <a:solidFill>
                  <a:srgbClr val="0066FF"/>
                </a:solidFill>
              </a:rPr>
              <a:t>Chủ</a:t>
            </a:r>
            <a:r>
              <a:rPr lang="en-US" sz="2400" dirty="0">
                <a:solidFill>
                  <a:srgbClr val="0066FF"/>
                </a:solidFill>
              </a:rPr>
              <a:t> </a:t>
            </a:r>
            <a:r>
              <a:rPr lang="en-US" sz="2400" dirty="0" err="1">
                <a:solidFill>
                  <a:srgbClr val="0066FF"/>
                </a:solidFill>
              </a:rPr>
              <a:t>trương</a:t>
            </a:r>
            <a:r>
              <a:rPr lang="en-US" sz="2400" dirty="0">
                <a:solidFill>
                  <a:srgbClr val="0066FF"/>
                </a:solidFill>
              </a:rPr>
              <a:t> </a:t>
            </a:r>
            <a:r>
              <a:rPr lang="en-US" sz="2400" dirty="0" err="1">
                <a:solidFill>
                  <a:srgbClr val="0066FF"/>
                </a:solidFill>
              </a:rPr>
              <a:t>của</a:t>
            </a:r>
            <a:r>
              <a:rPr lang="en-US" sz="2400" dirty="0">
                <a:solidFill>
                  <a:srgbClr val="0066FF"/>
                </a:solidFill>
              </a:rPr>
              <a:t> </a:t>
            </a:r>
            <a:r>
              <a:rPr lang="en-US" sz="2400" dirty="0" err="1">
                <a:solidFill>
                  <a:srgbClr val="0066FF"/>
                </a:solidFill>
              </a:rPr>
              <a:t>Đảng</a:t>
            </a:r>
            <a:r>
              <a:rPr lang="en-US" sz="2400" dirty="0">
                <a:solidFill>
                  <a:srgbClr val="0066FF"/>
                </a:solidFill>
              </a:rPr>
              <a:t> </a:t>
            </a:r>
            <a:r>
              <a:rPr lang="en-US" sz="2400" dirty="0" err="1">
                <a:solidFill>
                  <a:srgbClr val="0066FF"/>
                </a:solidFill>
              </a:rPr>
              <a:t>ta</a:t>
            </a:r>
            <a:r>
              <a:rPr lang="en-US" sz="2400" dirty="0">
                <a:solidFill>
                  <a:srgbClr val="0066FF"/>
                </a:solidFill>
              </a:rPr>
              <a:t> </a:t>
            </a:r>
            <a:r>
              <a:rPr lang="en-US" sz="2400" dirty="0" err="1">
                <a:solidFill>
                  <a:srgbClr val="0066FF"/>
                </a:solidFill>
              </a:rPr>
              <a:t>tránh</a:t>
            </a:r>
            <a:r>
              <a:rPr lang="en-US" sz="2400" dirty="0">
                <a:solidFill>
                  <a:srgbClr val="0066FF"/>
                </a:solidFill>
              </a:rPr>
              <a:t> </a:t>
            </a:r>
            <a:r>
              <a:rPr lang="en-US" sz="2400" dirty="0" err="1">
                <a:solidFill>
                  <a:srgbClr val="0066FF"/>
                </a:solidFill>
              </a:rPr>
              <a:t>không</a:t>
            </a:r>
            <a:r>
              <a:rPr lang="en-US" sz="2400" dirty="0">
                <a:solidFill>
                  <a:srgbClr val="0066FF"/>
                </a:solidFill>
              </a:rPr>
              <a:t> </a:t>
            </a:r>
            <a:r>
              <a:rPr lang="en-US" sz="2400" dirty="0" err="1">
                <a:solidFill>
                  <a:srgbClr val="0066FF"/>
                </a:solidFill>
              </a:rPr>
              <a:t>để</a:t>
            </a:r>
            <a:r>
              <a:rPr lang="en-US" sz="2400" dirty="0">
                <a:solidFill>
                  <a:srgbClr val="0066FF"/>
                </a:solidFill>
              </a:rPr>
              <a:t> </a:t>
            </a:r>
          </a:p>
          <a:p>
            <a:pPr algn="just">
              <a:lnSpc>
                <a:spcPct val="80000"/>
              </a:lnSpc>
              <a:spcBef>
                <a:spcPct val="20000"/>
              </a:spcBef>
            </a:pPr>
            <a:r>
              <a:rPr lang="en-US" sz="2400" dirty="0" err="1">
                <a:solidFill>
                  <a:srgbClr val="0066FF"/>
                </a:solidFill>
              </a:rPr>
              <a:t>xảy</a:t>
            </a:r>
            <a:r>
              <a:rPr lang="en-US" sz="2400" dirty="0">
                <a:solidFill>
                  <a:srgbClr val="0066FF"/>
                </a:solidFill>
              </a:rPr>
              <a:t> </a:t>
            </a:r>
            <a:r>
              <a:rPr lang="en-US" sz="2400" dirty="0" err="1">
                <a:solidFill>
                  <a:srgbClr val="0066FF"/>
                </a:solidFill>
              </a:rPr>
              <a:t>ra</a:t>
            </a:r>
            <a:r>
              <a:rPr lang="en-US" sz="2400" dirty="0">
                <a:solidFill>
                  <a:srgbClr val="0066FF"/>
                </a:solidFill>
              </a:rPr>
              <a:t> </a:t>
            </a:r>
            <a:r>
              <a:rPr lang="en-US" sz="2400" dirty="0" err="1">
                <a:solidFill>
                  <a:srgbClr val="0066FF"/>
                </a:solidFill>
              </a:rPr>
              <a:t>đối</a:t>
            </a:r>
            <a:r>
              <a:rPr lang="en-US" sz="2400" dirty="0">
                <a:solidFill>
                  <a:srgbClr val="0066FF"/>
                </a:solidFill>
              </a:rPr>
              <a:t> </a:t>
            </a:r>
            <a:r>
              <a:rPr lang="en-US" sz="2400" dirty="0" err="1" smtClean="0">
                <a:solidFill>
                  <a:srgbClr val="0066FF"/>
                </a:solidFill>
              </a:rPr>
              <a:t>đầu</a:t>
            </a:r>
            <a:r>
              <a:rPr lang="en-US" sz="2400" dirty="0" smtClean="0">
                <a:solidFill>
                  <a:srgbClr val="0066FF"/>
                </a:solidFill>
              </a:rPr>
              <a:t>, </a:t>
            </a:r>
            <a:r>
              <a:rPr lang="en-US" sz="2400" dirty="0" err="1" smtClean="0">
                <a:solidFill>
                  <a:srgbClr val="0066FF"/>
                </a:solidFill>
              </a:rPr>
              <a:t>xung</a:t>
            </a:r>
            <a:r>
              <a:rPr lang="en-US" sz="2400" dirty="0" smtClean="0">
                <a:solidFill>
                  <a:srgbClr val="0066FF"/>
                </a:solidFill>
              </a:rPr>
              <a:t> </a:t>
            </a:r>
            <a:r>
              <a:rPr lang="en-US" sz="2400" dirty="0" err="1">
                <a:solidFill>
                  <a:srgbClr val="0066FF"/>
                </a:solidFill>
              </a:rPr>
              <a:t>đột</a:t>
            </a:r>
            <a:r>
              <a:rPr lang="en-US" sz="2400" dirty="0">
                <a:solidFill>
                  <a:srgbClr val="0066FF"/>
                </a:solidFill>
              </a:rPr>
              <a:t> </a:t>
            </a:r>
            <a:r>
              <a:rPr lang="en-US" sz="2400" dirty="0" err="1">
                <a:solidFill>
                  <a:srgbClr val="0066FF"/>
                </a:solidFill>
              </a:rPr>
              <a:t>hoặc</a:t>
            </a:r>
            <a:r>
              <a:rPr lang="en-US" sz="2400" dirty="0">
                <a:solidFill>
                  <a:srgbClr val="0066FF"/>
                </a:solidFill>
              </a:rPr>
              <a:t> </a:t>
            </a:r>
            <a:r>
              <a:rPr lang="en-US" sz="2400" dirty="0" err="1">
                <a:solidFill>
                  <a:srgbClr val="0066FF"/>
                </a:solidFill>
              </a:rPr>
              <a:t>mắc</a:t>
            </a:r>
            <a:r>
              <a:rPr lang="en-US" sz="2400" dirty="0">
                <a:solidFill>
                  <a:srgbClr val="0066FF"/>
                </a:solidFill>
              </a:rPr>
              <a:t> </a:t>
            </a:r>
            <a:r>
              <a:rPr lang="en-US" sz="2400" dirty="0" err="1">
                <a:solidFill>
                  <a:srgbClr val="0066FF"/>
                </a:solidFill>
              </a:rPr>
              <a:t>lừa</a:t>
            </a:r>
            <a:r>
              <a:rPr lang="en-US" sz="2400" dirty="0">
                <a:solidFill>
                  <a:srgbClr val="0066FF"/>
                </a:solidFill>
              </a:rPr>
              <a:t> </a:t>
            </a:r>
            <a:r>
              <a:rPr lang="en-US" sz="2400" dirty="0" err="1">
                <a:solidFill>
                  <a:srgbClr val="0066FF"/>
                </a:solidFill>
              </a:rPr>
              <a:t>âm</a:t>
            </a:r>
            <a:r>
              <a:rPr lang="en-US" sz="2400" dirty="0">
                <a:solidFill>
                  <a:srgbClr val="0066FF"/>
                </a:solidFill>
              </a:rPr>
              <a:t> </a:t>
            </a:r>
            <a:r>
              <a:rPr lang="en-US" sz="2400" dirty="0" err="1">
                <a:solidFill>
                  <a:srgbClr val="0066FF"/>
                </a:solidFill>
              </a:rPr>
              <a:t>mưu</a:t>
            </a:r>
            <a:r>
              <a:rPr lang="en-US" sz="2400" dirty="0">
                <a:solidFill>
                  <a:srgbClr val="0066FF"/>
                </a:solidFill>
              </a:rPr>
              <a:t> </a:t>
            </a:r>
            <a:r>
              <a:rPr lang="en-US" sz="2400" dirty="0" err="1">
                <a:solidFill>
                  <a:srgbClr val="0066FF"/>
                </a:solidFill>
              </a:rPr>
              <a:t>của</a:t>
            </a:r>
            <a:endParaRPr lang="en-US" sz="2400" dirty="0">
              <a:solidFill>
                <a:srgbClr val="0066FF"/>
              </a:solidFill>
            </a:endParaRPr>
          </a:p>
          <a:p>
            <a:pPr algn="just">
              <a:lnSpc>
                <a:spcPct val="80000"/>
              </a:lnSpc>
              <a:spcBef>
                <a:spcPct val="20000"/>
              </a:spcBef>
            </a:pPr>
            <a:r>
              <a:rPr lang="en-US" sz="2400" dirty="0">
                <a:solidFill>
                  <a:srgbClr val="0066FF"/>
                </a:solidFill>
              </a:rPr>
              <a:t> </a:t>
            </a:r>
            <a:r>
              <a:rPr lang="en-US" sz="2400" dirty="0" err="1">
                <a:solidFill>
                  <a:srgbClr val="0066FF"/>
                </a:solidFill>
              </a:rPr>
              <a:t>quân</a:t>
            </a:r>
            <a:r>
              <a:rPr lang="en-US" sz="2400" dirty="0">
                <a:solidFill>
                  <a:srgbClr val="0066FF"/>
                </a:solidFill>
              </a:rPr>
              <a:t> </a:t>
            </a:r>
            <a:r>
              <a:rPr lang="en-US" sz="2400" dirty="0" err="1">
                <a:solidFill>
                  <a:srgbClr val="0066FF"/>
                </a:solidFill>
              </a:rPr>
              <a:t>đội</a:t>
            </a:r>
            <a:r>
              <a:rPr lang="en-US" sz="2400" dirty="0">
                <a:solidFill>
                  <a:srgbClr val="0066FF"/>
                </a:solidFill>
              </a:rPr>
              <a:t> </a:t>
            </a:r>
            <a:r>
              <a:rPr lang="en-US" sz="2400" dirty="0" err="1">
                <a:solidFill>
                  <a:srgbClr val="0066FF"/>
                </a:solidFill>
              </a:rPr>
              <a:t>Tưởng</a:t>
            </a:r>
            <a:r>
              <a:rPr lang="en-US" sz="2400" dirty="0">
                <a:solidFill>
                  <a:srgbClr val="0066FF"/>
                </a:solidFill>
              </a:rPr>
              <a:t>.</a:t>
            </a:r>
          </a:p>
        </p:txBody>
      </p:sp>
      <p:grpSp>
        <p:nvGrpSpPr>
          <p:cNvPr id="683030" name="Group 17"/>
          <p:cNvGrpSpPr>
            <a:grpSpLocks/>
          </p:cNvGrpSpPr>
          <p:nvPr/>
        </p:nvGrpSpPr>
        <p:grpSpPr bwMode="auto">
          <a:xfrm>
            <a:off x="946150" y="5181600"/>
            <a:ext cx="8197850" cy="1295400"/>
            <a:chOff x="488476" y="1390933"/>
            <a:chExt cx="8198324" cy="1295400"/>
          </a:xfrm>
        </p:grpSpPr>
        <p:grpSp>
          <p:nvGrpSpPr>
            <p:cNvPr id="19" name="Rounded Rectangle 18"/>
            <p:cNvGrpSpPr>
              <a:grpSpLocks/>
            </p:cNvGrpSpPr>
            <p:nvPr/>
          </p:nvGrpSpPr>
          <p:grpSpPr bwMode="auto">
            <a:xfrm>
              <a:off x="825553" y="1250725"/>
              <a:ext cx="8028896" cy="1621536"/>
              <a:chOff x="1207008" y="4888992"/>
              <a:chExt cx="8028432" cy="1621536"/>
            </a:xfrm>
          </p:grpSpPr>
          <p:pic>
            <p:nvPicPr>
              <p:cNvPr id="683032" name="Rounded Rectangl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4888992"/>
                <a:ext cx="8028432" cy="1621536"/>
              </a:xfrm>
              <a:prstGeom prst="rect">
                <a:avLst/>
              </a:prstGeom>
              <a:solidFill>
                <a:srgbClr val="00CCFF"/>
              </a:solidFill>
            </p:spPr>
          </p:pic>
          <p:sp>
            <p:nvSpPr>
              <p:cNvPr id="683033" name="Text Box 25"/>
              <p:cNvSpPr txBox="1">
                <a:spLocks noChangeArrowheads="1"/>
              </p:cNvSpPr>
              <p:nvPr/>
            </p:nvSpPr>
            <p:spPr bwMode="auto">
              <a:xfrm>
                <a:off x="1435281" y="5092436"/>
                <a:ext cx="7569283" cy="1168928"/>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just">
                  <a:spcBef>
                    <a:spcPct val="20000"/>
                  </a:spcBef>
                  <a:buFontTx/>
                  <a:buChar char="•"/>
                </a:pPr>
                <a:r>
                  <a:rPr lang="en-US" sz="2800" i="1" u="sng" dirty="0" err="1">
                    <a:solidFill>
                      <a:srgbClr val="FF0000"/>
                    </a:solidFill>
                  </a:rPr>
                  <a:t>Về</a:t>
                </a:r>
                <a:r>
                  <a:rPr lang="en-US" sz="2800" i="1" u="sng" dirty="0">
                    <a:solidFill>
                      <a:srgbClr val="FF0000"/>
                    </a:solidFill>
                  </a:rPr>
                  <a:t> </a:t>
                </a:r>
                <a:r>
                  <a:rPr lang="en-US" sz="2800" i="1" u="sng" dirty="0" err="1">
                    <a:solidFill>
                      <a:srgbClr val="FF0000"/>
                    </a:solidFill>
                  </a:rPr>
                  <a:t>chính</a:t>
                </a:r>
                <a:r>
                  <a:rPr lang="en-US" sz="2800" i="1" u="sng" dirty="0">
                    <a:solidFill>
                      <a:srgbClr val="FF0000"/>
                    </a:solidFill>
                  </a:rPr>
                  <a:t> </a:t>
                </a:r>
                <a:r>
                  <a:rPr lang="en-US" sz="2800" i="1" u="sng" dirty="0" err="1">
                    <a:solidFill>
                      <a:srgbClr val="FF0000"/>
                    </a:solidFill>
                  </a:rPr>
                  <a:t>trị</a:t>
                </a:r>
                <a:r>
                  <a:rPr lang="en-US" sz="2800" dirty="0" err="1">
                    <a:solidFill>
                      <a:srgbClr val="FF0000"/>
                    </a:solidFill>
                  </a:rPr>
                  <a:t>:Thể</a:t>
                </a:r>
                <a:r>
                  <a:rPr lang="en-US" sz="2800" dirty="0">
                    <a:solidFill>
                      <a:srgbClr val="FF0000"/>
                    </a:solidFill>
                  </a:rPr>
                  <a:t> </a:t>
                </a:r>
                <a:r>
                  <a:rPr lang="en-US" sz="2800" dirty="0" err="1">
                    <a:solidFill>
                      <a:srgbClr val="FF0000"/>
                    </a:solidFill>
                  </a:rPr>
                  <a:t>hiện</a:t>
                </a:r>
                <a:r>
                  <a:rPr lang="en-US" sz="2800" dirty="0">
                    <a:solidFill>
                      <a:srgbClr val="FF0000"/>
                    </a:solidFill>
                  </a:rPr>
                  <a:t> </a:t>
                </a:r>
                <a:r>
                  <a:rPr lang="en-US" sz="2800" dirty="0" err="1">
                    <a:solidFill>
                      <a:srgbClr val="FF0000"/>
                    </a:solidFill>
                  </a:rPr>
                  <a:t>trên</a:t>
                </a:r>
                <a:r>
                  <a:rPr lang="en-US" sz="2800" dirty="0">
                    <a:solidFill>
                      <a:srgbClr val="FF0000"/>
                    </a:solidFill>
                  </a:rPr>
                  <a:t> </a:t>
                </a:r>
                <a:r>
                  <a:rPr lang="en-US" sz="2800" dirty="0" err="1">
                    <a:solidFill>
                      <a:srgbClr val="FF0000"/>
                    </a:solidFill>
                  </a:rPr>
                  <a:t>ba</a:t>
                </a:r>
                <a:r>
                  <a:rPr lang="en-US" sz="2800" dirty="0">
                    <a:solidFill>
                      <a:srgbClr val="FF0000"/>
                    </a:solidFill>
                  </a:rPr>
                  <a:t> </a:t>
                </a:r>
                <a:r>
                  <a:rPr lang="en-US" sz="2800" dirty="0" err="1">
                    <a:solidFill>
                      <a:srgbClr val="FF0000"/>
                    </a:solidFill>
                  </a:rPr>
                  <a:t>nội</a:t>
                </a:r>
                <a:r>
                  <a:rPr lang="en-US" sz="2800" dirty="0">
                    <a:solidFill>
                      <a:srgbClr val="FF0000"/>
                    </a:solidFill>
                  </a:rPr>
                  <a:t> dung</a:t>
                </a:r>
                <a:r>
                  <a:rPr lang="en-US" sz="2800" dirty="0" smtClean="0">
                    <a:solidFill>
                      <a:srgbClr val="FF0000"/>
                    </a:solidFill>
                  </a:rPr>
                  <a:t>:</a:t>
                </a:r>
                <a:endParaRPr lang="en-US" sz="2800" dirty="0">
                  <a:solidFill>
                    <a:srgbClr val="FF0000"/>
                  </a:solidFill>
                </a:endParaRPr>
              </a:p>
              <a:p>
                <a:pPr lvl="1">
                  <a:lnSpc>
                    <a:spcPct val="80000"/>
                  </a:lnSpc>
                </a:pPr>
                <a:endParaRPr lang="en-US" sz="2400" dirty="0">
                  <a:solidFill>
                    <a:srgbClr val="FFFF00"/>
                  </a:solidFill>
                </a:endParaRPr>
              </a:p>
            </p:txBody>
          </p:sp>
        </p:grpSp>
        <p:grpSp>
          <p:nvGrpSpPr>
            <p:cNvPr id="20" name="Oval 19"/>
            <p:cNvGrpSpPr>
              <a:grpSpLocks/>
            </p:cNvGrpSpPr>
            <p:nvPr/>
          </p:nvGrpSpPr>
          <p:grpSpPr bwMode="auto">
            <a:xfrm>
              <a:off x="459772" y="1817653"/>
              <a:ext cx="743755" cy="591312"/>
              <a:chOff x="841248" y="5455920"/>
              <a:chExt cx="743712" cy="591312"/>
            </a:xfrm>
          </p:grpSpPr>
          <p:pic>
            <p:nvPicPr>
              <p:cNvPr id="683035" name="Oval 19"/>
              <p:cNvPicPr>
                <a:picLocks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41248" y="5455920"/>
                <a:ext cx="743712" cy="591312"/>
              </a:xfrm>
              <a:prstGeom prst="rect">
                <a:avLst/>
              </a:prstGeom>
              <a:solidFill>
                <a:srgbClr val="00CCFF"/>
              </a:solidFill>
            </p:spPr>
          </p:pic>
          <p:sp>
            <p:nvSpPr>
              <p:cNvPr id="683036" name="Text Box 28"/>
              <p:cNvSpPr txBox="1">
                <a:spLocks noChangeArrowheads="1"/>
              </p:cNvSpPr>
              <p:nvPr/>
            </p:nvSpPr>
            <p:spPr bwMode="auto">
              <a:xfrm>
                <a:off x="970377" y="5564515"/>
                <a:ext cx="484906" cy="37717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solidFill>
                      <a:srgbClr val="FF0000"/>
                    </a:solidFill>
                    <a:latin typeface="Calibri" panose="020F0502020204030204" pitchFamily="34" charset="0"/>
                  </a:rPr>
                  <a:t>3</a:t>
                </a:r>
              </a:p>
            </p:txBody>
          </p:sp>
        </p:grpSp>
      </p:grpSp>
    </p:spTree>
    <p:extLst>
      <p:ext uri="{BB962C8B-B14F-4D97-AF65-F5344CB8AC3E}">
        <p14:creationId xmlns:p14="http://schemas.microsoft.com/office/powerpoint/2010/main" val="3834939052"/>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785794"/>
            <a:ext cx="7786742" cy="22467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just">
              <a:buFont typeface="Wingdings" pitchFamily="2" charset="2"/>
              <a:buChar char="v"/>
            </a:pPr>
            <a:r>
              <a:rPr lang="en-US" sz="2800" dirty="0" err="1" smtClean="0">
                <a:solidFill>
                  <a:schemeClr val="bg1"/>
                </a:solidFill>
                <a:latin typeface="Times New Roman" pitchFamily="18" charset="0"/>
                <a:cs typeface="Times New Roman" pitchFamily="18" charset="0"/>
              </a:rPr>
              <a:t>Thứ</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nhất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Sự</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lãnh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đạo</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của</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Đảng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này</a:t>
            </a:r>
            <a:r>
              <a:rPr lang="en-US" sz="2800" dirty="0" smtClean="0">
                <a:solidFill>
                  <a:schemeClr val="bg1"/>
                </a:solidFill>
                <a:latin typeface="Times New Roman" pitchFamily="18" charset="0"/>
                <a:cs typeface="Times New Roman" pitchFamily="18" charset="0"/>
              </a:rPr>
              <a:t> 11/11/1945, </a:t>
            </a:r>
            <a:r>
              <a:rPr lang="en-US" sz="2800" dirty="0" err="1" smtClean="0">
                <a:solidFill>
                  <a:schemeClr val="bg1"/>
                </a:solidFill>
                <a:latin typeface="Times New Roman" pitchFamily="18" charset="0"/>
                <a:cs typeface="Times New Roman" pitchFamily="18" charset="0"/>
              </a:rPr>
              <a:t>Đảng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tuyên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bố</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tự</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giải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tán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Đảng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rút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vào</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hoạt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động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bí</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mật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Để</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phối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hợp</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hoạt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động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bí</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mật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và</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công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khai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Đảng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để</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lại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một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bộ</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phận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công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khai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dưới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danh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hiệu</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Hội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nghiên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cứu</a:t>
            </a:r>
            <a:r>
              <a:rPr lang="en-US" sz="2800" dirty="0" smtClean="0">
                <a:solidFill>
                  <a:schemeClr val="bg1"/>
                </a:solidFill>
                <a:latin typeface="Times New Roman" pitchFamily="18" charset="0"/>
                <a:cs typeface="Times New Roman" pitchFamily="18" charset="0"/>
              </a:rPr>
              <a:t> CN </a:t>
            </a:r>
            <a:r>
              <a:rPr lang="en-US" sz="2800" dirty="0" err="1" smtClean="0">
                <a:solidFill>
                  <a:schemeClr val="bg1"/>
                </a:solidFill>
                <a:latin typeface="Times New Roman" pitchFamily="18" charset="0"/>
                <a:cs typeface="Times New Roman" pitchFamily="18" charset="0"/>
              </a:rPr>
              <a:t>Mác</a:t>
            </a:r>
            <a:r>
              <a:rPr lang="en-US" sz="2800" dirty="0" smtClean="0">
                <a:solidFill>
                  <a:schemeClr val="bg1"/>
                </a:solidFill>
                <a:latin typeface="Times New Roman" pitchFamily="18" charset="0"/>
                <a:cs typeface="Times New Roman" pitchFamily="18" charset="0"/>
              </a:rPr>
              <a:t> ở ĐD.</a:t>
            </a:r>
            <a:endParaRPr lang="en-US" sz="2800" dirty="0">
              <a:solidFill>
                <a:schemeClr val="bg1"/>
              </a:solidFill>
              <a:latin typeface="Times New Roman" pitchFamily="18" charset="0"/>
              <a:cs typeface="Times New Roman" pitchFamily="18" charset="0"/>
            </a:endParaRPr>
          </a:p>
        </p:txBody>
      </p:sp>
      <p:sp>
        <p:nvSpPr>
          <p:cNvPr id="3" name="TextBox 2"/>
          <p:cNvSpPr txBox="1"/>
          <p:nvPr/>
        </p:nvSpPr>
        <p:spPr>
          <a:xfrm>
            <a:off x="928662" y="3000372"/>
            <a:ext cx="7786742" cy="181588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just">
              <a:buFont typeface="Wingdings" pitchFamily="2" charset="2"/>
              <a:buChar char="v"/>
            </a:pPr>
            <a:r>
              <a:rPr lang="en-US" sz="2800" dirty="0" err="1" smtClean="0">
                <a:solidFill>
                  <a:schemeClr val="tx1"/>
                </a:solidFill>
                <a:latin typeface="Times New Roman" pitchFamily="18" charset="0"/>
                <a:cs typeface="Times New Roman" pitchFamily="18" charset="0"/>
              </a:rPr>
              <a:t>Thứ</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hai</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về</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cơ</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quan</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lập</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pháp</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Trước</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sức</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ép</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của</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quân</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Tưởng</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chúng</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ta</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phải</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chấp</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nhận</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nhường</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cho</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bọn</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tay</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sai</a:t>
            </a:r>
            <a:r>
              <a:rPr lang="en-US" sz="2800" dirty="0" smtClean="0">
                <a:solidFill>
                  <a:schemeClr val="tx1"/>
                </a:solidFill>
                <a:latin typeface="Times New Roman" pitchFamily="18" charset="0"/>
                <a:cs typeface="Times New Roman" pitchFamily="18" charset="0"/>
              </a:rPr>
              <a:t> VQ, VC 70 </a:t>
            </a:r>
            <a:r>
              <a:rPr lang="en-US" sz="2800" dirty="0" err="1" smtClean="0">
                <a:solidFill>
                  <a:schemeClr val="tx1"/>
                </a:solidFill>
                <a:latin typeface="Times New Roman" pitchFamily="18" charset="0"/>
                <a:cs typeface="Times New Roman" pitchFamily="18" charset="0"/>
              </a:rPr>
              <a:t>ghế</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trong</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Quốc</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hội</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không</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thông</a:t>
            </a:r>
            <a:r>
              <a:rPr lang="en-US" sz="2800" dirty="0" smtClean="0">
                <a:solidFill>
                  <a:schemeClr val="tx1"/>
                </a:solidFill>
                <a:latin typeface="Times New Roman" pitchFamily="18" charset="0"/>
                <a:cs typeface="Times New Roman" pitchFamily="18" charset="0"/>
              </a:rPr>
              <a:t> qua </a:t>
            </a:r>
            <a:r>
              <a:rPr lang="en-US" sz="2800" dirty="0" err="1" smtClean="0">
                <a:solidFill>
                  <a:schemeClr val="tx1"/>
                </a:solidFill>
                <a:latin typeface="Times New Roman" pitchFamily="18" charset="0"/>
                <a:cs typeface="Times New Roman" pitchFamily="18" charset="0"/>
              </a:rPr>
              <a:t>bầu</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cử</a:t>
            </a:r>
            <a:r>
              <a:rPr lang="en-US" sz="2800" dirty="0" smtClean="0">
                <a:solidFill>
                  <a:schemeClr val="tx1"/>
                </a:solidFill>
                <a:latin typeface="Times New Roman" pitchFamily="18" charset="0"/>
                <a:cs typeface="Times New Roman" pitchFamily="18" charset="0"/>
              </a:rPr>
              <a:t>.</a:t>
            </a:r>
            <a:endParaRPr lang="en-US" sz="2800" dirty="0">
              <a:solidFill>
                <a:schemeClr val="tx1"/>
              </a:solidFill>
              <a:latin typeface="Times New Roman" pitchFamily="18" charset="0"/>
              <a:cs typeface="Times New Roman" pitchFamily="18" charset="0"/>
            </a:endParaRPr>
          </a:p>
        </p:txBody>
      </p:sp>
      <p:sp>
        <p:nvSpPr>
          <p:cNvPr id="4" name="TextBox 3"/>
          <p:cNvSpPr txBox="1"/>
          <p:nvPr/>
        </p:nvSpPr>
        <p:spPr>
          <a:xfrm>
            <a:off x="928662" y="4857760"/>
            <a:ext cx="7786742" cy="138499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just">
              <a:buFont typeface="Wingdings" pitchFamily="2" charset="2"/>
              <a:buChar char="v"/>
            </a:pPr>
            <a:r>
              <a:rPr lang="en-US" sz="2800" dirty="0" err="1" smtClean="0">
                <a:solidFill>
                  <a:schemeClr val="bg1"/>
                </a:solidFill>
                <a:latin typeface="Times New Roman" pitchFamily="18" charset="0"/>
                <a:cs typeface="Times New Roman" pitchFamily="18" charset="0"/>
              </a:rPr>
              <a:t>Thứ</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ba</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về</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cơ</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quan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hành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pháp</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chúng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ta</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chấp</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nhận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mở</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rộng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thành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phần</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chính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phủ</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để</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một</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số</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ghế</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trong</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chính</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phủ</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cho</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các</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đại</a:t>
            </a:r>
            <a:r>
              <a:rPr lang="en-US" sz="2800" dirty="0" smtClean="0">
                <a:solidFill>
                  <a:schemeClr val="bg1"/>
                </a:solidFill>
                <a:latin typeface="Times New Roman" pitchFamily="18" charset="0"/>
                <a:cs typeface="Times New Roman" pitchFamily="18" charset="0"/>
              </a:rPr>
              <a:t> </a:t>
            </a:r>
            <a:r>
              <a:rPr lang="en-US" sz="2800" dirty="0" err="1" smtClean="0">
                <a:solidFill>
                  <a:schemeClr val="bg1"/>
                </a:solidFill>
                <a:latin typeface="Times New Roman" pitchFamily="18" charset="0"/>
                <a:cs typeface="Times New Roman" pitchFamily="18" charset="0"/>
              </a:rPr>
              <a:t>biểu</a:t>
            </a:r>
            <a:r>
              <a:rPr lang="en-US" sz="2800" dirty="0" smtClean="0">
                <a:solidFill>
                  <a:schemeClr val="bg1"/>
                </a:solidFill>
                <a:latin typeface="Times New Roman" pitchFamily="18" charset="0"/>
                <a:cs typeface="Times New Roman" pitchFamily="18" charset="0"/>
              </a:rPr>
              <a:t> VQ, VC.</a:t>
            </a:r>
            <a:endParaRPr lang="en-US"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154572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TextBox 3"/>
          <p:cNvSpPr txBox="1"/>
          <p:nvPr/>
        </p:nvSpPr>
        <p:spPr>
          <a:xfrm>
            <a:off x="428596" y="188640"/>
            <a:ext cx="8463884" cy="5909310"/>
          </a:xfrm>
          <a:prstGeom prst="rect">
            <a:avLst/>
          </a:prstGeom>
          <a:noFill/>
        </p:spPr>
        <p:txBody>
          <a:bodyPr wrap="square" rtlCol="0">
            <a:spAutoFit/>
          </a:bodyPr>
          <a:lstStyle/>
          <a:p>
            <a:pPr algn="just">
              <a:buFont typeface="Wingdings" pitchFamily="2" charset="2"/>
              <a:buChar char="ü"/>
            </a:pPr>
            <a:r>
              <a:rPr lang="en-US" sz="3600" b="1" dirty="0" err="1" smtClean="0">
                <a:solidFill>
                  <a:schemeClr val="accent2">
                    <a:lumMod val="75000"/>
                  </a:schemeClr>
                </a:solidFill>
                <a:latin typeface="Times New Roman" pitchFamily="18" charset="0"/>
                <a:cs typeface="Times New Roman" pitchFamily="18" charset="0"/>
              </a:rPr>
              <a:t>Cuối</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năm</a:t>
            </a:r>
            <a:r>
              <a:rPr lang="en-US" sz="3600" b="1" dirty="0" smtClean="0">
                <a:solidFill>
                  <a:schemeClr val="accent2">
                    <a:lumMod val="75000"/>
                  </a:schemeClr>
                </a:solidFill>
                <a:latin typeface="Times New Roman" pitchFamily="18" charset="0"/>
                <a:cs typeface="Times New Roman" pitchFamily="18" charset="0"/>
              </a:rPr>
              <a:t> 1945 </a:t>
            </a:r>
            <a:r>
              <a:rPr lang="en-US" sz="3600" b="1" dirty="0" err="1" smtClean="0">
                <a:solidFill>
                  <a:schemeClr val="accent2">
                    <a:lumMod val="75000"/>
                  </a:schemeClr>
                </a:solidFill>
                <a:latin typeface="Times New Roman" pitchFamily="18" charset="0"/>
                <a:cs typeface="Times New Roman" pitchFamily="18" charset="0"/>
              </a:rPr>
              <a:t>đầu</a:t>
            </a:r>
            <a:r>
              <a:rPr lang="en-US" sz="3600" b="1" dirty="0" smtClean="0">
                <a:solidFill>
                  <a:schemeClr val="accent2">
                    <a:lumMod val="75000"/>
                  </a:schemeClr>
                </a:solidFill>
                <a:latin typeface="Times New Roman" pitchFamily="18" charset="0"/>
                <a:cs typeface="Times New Roman" pitchFamily="18" charset="0"/>
              </a:rPr>
              <a:t> 1946, </a:t>
            </a:r>
            <a:r>
              <a:rPr lang="en-US" sz="3600" b="1" dirty="0" err="1" smtClean="0">
                <a:solidFill>
                  <a:schemeClr val="accent2">
                    <a:lumMod val="75000"/>
                  </a:schemeClr>
                </a:solidFill>
                <a:latin typeface="Times New Roman" pitchFamily="18" charset="0"/>
                <a:cs typeface="Times New Roman" pitchFamily="18" charset="0"/>
              </a:rPr>
              <a:t>Pháp</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và</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Tưởng</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ngấm</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ngầm</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gặp</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gỡ</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thương</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lượng</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với</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nhau</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ngày</a:t>
            </a:r>
            <a:r>
              <a:rPr lang="en-US" sz="3600" b="1" dirty="0" smtClean="0">
                <a:solidFill>
                  <a:schemeClr val="accent2">
                    <a:lumMod val="75000"/>
                  </a:schemeClr>
                </a:solidFill>
                <a:latin typeface="Times New Roman" pitchFamily="18" charset="0"/>
                <a:cs typeface="Times New Roman" pitchFamily="18" charset="0"/>
              </a:rPr>
              <a:t> 28/2/1946 </a:t>
            </a:r>
            <a:r>
              <a:rPr lang="en-US" sz="3600" b="1" dirty="0" err="1" smtClean="0">
                <a:solidFill>
                  <a:schemeClr val="accent2">
                    <a:lumMod val="75000"/>
                  </a:schemeClr>
                </a:solidFill>
                <a:latin typeface="Times New Roman" pitchFamily="18" charset="0"/>
                <a:cs typeface="Times New Roman" pitchFamily="18" charset="0"/>
              </a:rPr>
              <a:t>chúng</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ký</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với</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nhau</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Hiệp</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ước</a:t>
            </a:r>
            <a:r>
              <a:rPr lang="en-US" sz="3600" b="1" dirty="0" smtClean="0">
                <a:solidFill>
                  <a:schemeClr val="accent2">
                    <a:lumMod val="75000"/>
                  </a:schemeClr>
                </a:solidFill>
                <a:latin typeface="Times New Roman" pitchFamily="18" charset="0"/>
                <a:cs typeface="Times New Roman" pitchFamily="18" charset="0"/>
              </a:rPr>
              <a:t> “</a:t>
            </a:r>
            <a:r>
              <a:rPr lang="en-US" sz="3600" b="1" dirty="0" err="1" smtClean="0">
                <a:solidFill>
                  <a:schemeClr val="accent2">
                    <a:lumMod val="75000"/>
                  </a:schemeClr>
                </a:solidFill>
                <a:latin typeface="Times New Roman" pitchFamily="18" charset="0"/>
                <a:cs typeface="Times New Roman" pitchFamily="18" charset="0"/>
              </a:rPr>
              <a:t>Hoa-Pháp</a:t>
            </a:r>
            <a:r>
              <a:rPr lang="en-US" sz="3600" b="1" dirty="0" smtClean="0">
                <a:solidFill>
                  <a:schemeClr val="accent2">
                    <a:lumMod val="75000"/>
                  </a:schemeClr>
                </a:solidFill>
                <a:latin typeface="Times New Roman" pitchFamily="18" charset="0"/>
                <a:cs typeface="Times New Roman" pitchFamily="18" charset="0"/>
              </a:rPr>
              <a:t>”.</a:t>
            </a:r>
          </a:p>
          <a:p>
            <a:pPr algn="just"/>
            <a:endParaRPr lang="en-US" sz="3600" b="1" dirty="0" smtClean="0">
              <a:solidFill>
                <a:schemeClr val="accent2">
                  <a:lumMod val="75000"/>
                </a:schemeClr>
              </a:solidFill>
              <a:latin typeface="Times New Roman" pitchFamily="18" charset="0"/>
              <a:cs typeface="Times New Roman" pitchFamily="18" charset="0"/>
            </a:endParaRPr>
          </a:p>
          <a:p>
            <a:pPr algn="just">
              <a:buFont typeface="Wingdings" pitchFamily="2" charset="2"/>
              <a:buChar char="ü"/>
            </a:pPr>
            <a:r>
              <a:rPr lang="en-US" sz="3600"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Nội</a:t>
            </a:r>
            <a:r>
              <a:rPr lang="en-US" sz="3600" b="1" dirty="0" smtClean="0">
                <a:latin typeface="Times New Roman" pitchFamily="18" charset="0"/>
                <a:cs typeface="Times New Roman" pitchFamily="18" charset="0"/>
              </a:rPr>
              <a:t> dung </a:t>
            </a:r>
            <a:r>
              <a:rPr lang="en-US" sz="3600" b="1" dirty="0" err="1" smtClean="0">
                <a:latin typeface="Times New Roman" pitchFamily="18" charset="0"/>
                <a:cs typeface="Times New Roman" pitchFamily="18" charset="0"/>
              </a:rPr>
              <a:t>của</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Hiệp</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ước</a:t>
            </a:r>
            <a:r>
              <a:rPr lang="en-US" sz="3600" b="1" dirty="0" smtClean="0">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Tưởng</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đồng</a:t>
            </a:r>
            <a:r>
              <a:rPr lang="en-US" sz="3600" b="1" dirty="0" smtClean="0">
                <a:solidFill>
                  <a:srgbClr val="FF0000"/>
                </a:solidFill>
                <a:latin typeface="Times New Roman" pitchFamily="18" charset="0"/>
                <a:cs typeface="Times New Roman" pitchFamily="18" charset="0"/>
              </a:rPr>
              <a:t> ý </a:t>
            </a:r>
            <a:r>
              <a:rPr lang="en-US" sz="3600" b="1" dirty="0" err="1" smtClean="0">
                <a:solidFill>
                  <a:srgbClr val="FF0000"/>
                </a:solidFill>
                <a:latin typeface="Times New Roman" pitchFamily="18" charset="0"/>
                <a:cs typeface="Times New Roman" pitchFamily="18" charset="0"/>
              </a:rPr>
              <a:t>cho</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quân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Pháp</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đem</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quân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ra</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miền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Bắc</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để</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làm</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nhiệm</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vụ</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quốc</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tế</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ngược</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lại</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Pháp</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đồng</a:t>
            </a:r>
            <a:r>
              <a:rPr lang="en-US" sz="3600" b="1" dirty="0" smtClean="0">
                <a:solidFill>
                  <a:srgbClr val="FF0000"/>
                </a:solidFill>
                <a:latin typeface="Times New Roman" pitchFamily="18" charset="0"/>
                <a:cs typeface="Times New Roman" pitchFamily="18" charset="0"/>
              </a:rPr>
              <a:t> ý </a:t>
            </a:r>
            <a:r>
              <a:rPr lang="en-US" sz="3600" b="1" dirty="0" err="1" smtClean="0">
                <a:solidFill>
                  <a:srgbClr val="FF0000"/>
                </a:solidFill>
                <a:latin typeface="Times New Roman" pitchFamily="18" charset="0"/>
                <a:cs typeface="Times New Roman" pitchFamily="18" charset="0"/>
              </a:rPr>
              <a:t>nhường</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lại</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cho</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Tưởng</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một</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số</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quyền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lợi</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về</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kinh</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tế</a:t>
            </a:r>
            <a:r>
              <a:rPr lang="en-US" sz="3600" b="1" dirty="0" smtClean="0">
                <a:solidFill>
                  <a:srgbClr val="FF0000"/>
                </a:solidFill>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3056284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TextBox 3"/>
          <p:cNvSpPr txBox="1"/>
          <p:nvPr/>
        </p:nvSpPr>
        <p:spPr>
          <a:xfrm>
            <a:off x="1000100" y="1214422"/>
            <a:ext cx="7215238" cy="3385542"/>
          </a:xfrm>
          <a:prstGeom prst="rect">
            <a:avLst/>
          </a:prstGeom>
          <a:noFill/>
        </p:spPr>
        <p:txBody>
          <a:bodyPr wrap="square" rtlCol="0">
            <a:spAutoFit/>
          </a:bodyPr>
          <a:lstStyle/>
          <a:p>
            <a:pPr algn="just"/>
            <a:r>
              <a:rPr lang="en-US" sz="2800" dirty="0" err="1" smtClean="0">
                <a:latin typeface="Times New Roman" pitchFamily="18" charset="0"/>
                <a:cs typeface="Times New Roman" pitchFamily="18" charset="0"/>
              </a:rPr>
              <a:t>Sau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khi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hiệp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ước</a:t>
            </a:r>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Hoa</a:t>
            </a:r>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Pháp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được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ký</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a:t>
            </a:r>
          </a:p>
          <a:p>
            <a:pPr algn="just"/>
            <a:r>
              <a:rPr lang="en-US" sz="2800" dirty="0" smtClean="0">
                <a:latin typeface="Times New Roman" pitchFamily="18" charset="0"/>
                <a:cs typeface="Times New Roman" pitchFamily="18" charset="0"/>
              </a:rPr>
              <a:t>	 4000 </a:t>
            </a:r>
            <a:r>
              <a:rPr lang="en-US" sz="2800" dirty="0" err="1" smtClean="0">
                <a:latin typeface="Times New Roman" pitchFamily="18" charset="0"/>
                <a:cs typeface="Times New Roman" pitchFamily="18" charset="0"/>
              </a:rPr>
              <a:t>lính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từ</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biên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Chúng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đóng</a:t>
            </a:r>
            <a:r>
              <a:rPr lang="en-US" sz="2800" dirty="0" smtClean="0">
                <a:latin typeface="Times New Roman" pitchFamily="18" charset="0"/>
                <a:cs typeface="Times New Roman" pitchFamily="18" charset="0"/>
              </a:rPr>
              <a:t> Lai </a:t>
            </a:r>
            <a:r>
              <a:rPr lang="en-US" sz="2800" dirty="0" err="1" smtClean="0">
                <a:latin typeface="Times New Roman" pitchFamily="18" charset="0"/>
                <a:cs typeface="Times New Roman" pitchFamily="18" charset="0"/>
              </a:rPr>
              <a:t>Châu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chúng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coi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đây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việc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nhiên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chúng</a:t>
            </a:r>
            <a:r>
              <a:rPr lang="en-US" sz="2800" dirty="0" smtClean="0">
                <a:latin typeface="Times New Roman" pitchFamily="18" charset="0"/>
                <a:cs typeface="Times New Roman" pitchFamily="18" charset="0"/>
              </a:rPr>
              <a:t>. </a:t>
            </a:r>
          </a:p>
          <a:p>
            <a:pPr algn="just"/>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Mặt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khác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bọn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Pháp</a:t>
            </a:r>
            <a:r>
              <a:rPr lang="en-US" sz="2800" dirty="0" smtClean="0">
                <a:latin typeface="Times New Roman" pitchFamily="18" charset="0"/>
                <a:cs typeface="Times New Roman" pitchFamily="18" charset="0"/>
              </a:rPr>
              <a:t> ở </a:t>
            </a:r>
            <a:r>
              <a:rPr lang="en-US" sz="2800" dirty="0" err="1" smtClean="0">
                <a:latin typeface="Times New Roman" pitchFamily="18" charset="0"/>
                <a:cs typeface="Times New Roman" pitchFamily="18" charset="0"/>
              </a:rPr>
              <a:t>miền</a:t>
            </a:r>
            <a:r>
              <a:rPr lang="en-US" sz="2800" dirty="0" smtClean="0">
                <a:latin typeface="Times New Roman" pitchFamily="18" charset="0"/>
                <a:cs typeface="Times New Roman" pitchFamily="18" charset="0"/>
              </a:rPr>
              <a:t> Nam </a:t>
            </a:r>
            <a:r>
              <a:rPr lang="en-US" sz="2800" dirty="0" err="1" smtClean="0">
                <a:latin typeface="Times New Roman" pitchFamily="18" charset="0"/>
                <a:cs typeface="Times New Roman" pitchFamily="18" charset="0"/>
              </a:rPr>
              <a:t>cũng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ráo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riết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chuẩn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bị</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tàu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để</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đổ</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bộ</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Vịnh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Bắc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Bộ</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Hải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Phòng</a:t>
            </a:r>
            <a:r>
              <a:rPr lang="en-US" sz="2800" dirty="0" smtClean="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218366859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ình ảnh có liên quan"/>
          <p:cNvPicPr>
            <a:picLocks noChangeAspect="1" noChangeArrowheads="1"/>
          </p:cNvPicPr>
          <p:nvPr/>
        </p:nvPicPr>
        <p:blipFill>
          <a:blip r:embed="rId2"/>
          <a:srcRect/>
          <a:stretch>
            <a:fillRect/>
          </a:stretch>
        </p:blipFill>
        <p:spPr bwMode="auto">
          <a:xfrm>
            <a:off x="0" y="0"/>
            <a:ext cx="9144000" cy="7315200"/>
          </a:xfrm>
          <a:prstGeom prst="rect">
            <a:avLst/>
          </a:prstGeom>
          <a:noFill/>
        </p:spPr>
      </p:pic>
      <p:sp>
        <p:nvSpPr>
          <p:cNvPr id="3" name="TextBox 2"/>
          <p:cNvSpPr txBox="1"/>
          <p:nvPr/>
        </p:nvSpPr>
        <p:spPr>
          <a:xfrm>
            <a:off x="428596" y="2000240"/>
            <a:ext cx="6929486" cy="2585323"/>
          </a:xfrm>
          <a:prstGeom prst="rect">
            <a:avLst/>
          </a:prstGeom>
          <a:noFill/>
        </p:spPr>
        <p:txBody>
          <a:bodyPr wrap="square" rtlCol="0">
            <a:spAutoFit/>
          </a:bodyPr>
          <a:lstStyle/>
          <a:p>
            <a:r>
              <a:rPr lang="en-US" sz="3600" b="1" dirty="0" err="1" smtClean="0">
                <a:latin typeface="Times New Roman" pitchFamily="18" charset="0"/>
                <a:cs typeface="Times New Roman" pitchFamily="18" charset="0"/>
              </a:rPr>
              <a:t>Vì</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vậy</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mà</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vấn</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đề</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đặt</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ra</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cho</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Đảng</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ta</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lúc</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này</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là</a:t>
            </a:r>
            <a:r>
              <a:rPr lang="en-US" sz="3600" b="1" dirty="0" smtClean="0">
                <a:latin typeface="Times New Roman" pitchFamily="18" charset="0"/>
                <a:cs typeface="Times New Roman" pitchFamily="18" charset="0"/>
              </a:rPr>
              <a:t>: </a:t>
            </a:r>
            <a:r>
              <a:rPr lang="en-US" sz="5400" b="1" dirty="0" err="1" smtClean="0">
                <a:solidFill>
                  <a:srgbClr val="821C84"/>
                </a:solidFill>
                <a:latin typeface="Times New Roman" pitchFamily="18" charset="0"/>
                <a:cs typeface="Times New Roman" pitchFamily="18" charset="0"/>
              </a:rPr>
              <a:t>đánh</a:t>
            </a:r>
            <a:r>
              <a:rPr lang="en-US" sz="5400" b="1" dirty="0" smtClean="0">
                <a:solidFill>
                  <a:srgbClr val="821C84"/>
                </a:solidFill>
                <a:latin typeface="Times New Roman" pitchFamily="18" charset="0"/>
                <a:cs typeface="Times New Roman" pitchFamily="18" charset="0"/>
              </a:rPr>
              <a:t> </a:t>
            </a:r>
            <a:r>
              <a:rPr lang="en-US" sz="5400" b="1" dirty="0" err="1" smtClean="0">
                <a:solidFill>
                  <a:srgbClr val="821C84"/>
                </a:solidFill>
                <a:latin typeface="Times New Roman" pitchFamily="18" charset="0"/>
                <a:cs typeface="Times New Roman" pitchFamily="18" charset="0"/>
              </a:rPr>
              <a:t>Pháp</a:t>
            </a:r>
            <a:r>
              <a:rPr lang="en-US" sz="5400" b="1" dirty="0" smtClean="0">
                <a:solidFill>
                  <a:srgbClr val="821C84"/>
                </a:solidFill>
                <a:latin typeface="Times New Roman" pitchFamily="18" charset="0"/>
                <a:cs typeface="Times New Roman" pitchFamily="18" charset="0"/>
              </a:rPr>
              <a:t> </a:t>
            </a:r>
            <a:r>
              <a:rPr lang="en-US" sz="3600" b="1" dirty="0" smtClean="0">
                <a:latin typeface="Times New Roman" pitchFamily="18" charset="0"/>
                <a:cs typeface="Times New Roman" pitchFamily="18" charset="0"/>
              </a:rPr>
              <a:t>hay </a:t>
            </a:r>
            <a:r>
              <a:rPr lang="en-US" sz="6000" b="1" dirty="0" err="1" smtClean="0">
                <a:solidFill>
                  <a:schemeClr val="accent5"/>
                </a:solidFill>
                <a:latin typeface="Times New Roman" pitchFamily="18" charset="0"/>
                <a:cs typeface="Times New Roman" pitchFamily="18" charset="0"/>
              </a:rPr>
              <a:t>hòa</a:t>
            </a:r>
            <a:r>
              <a:rPr lang="en-US" sz="6000" b="1" dirty="0" smtClean="0">
                <a:solidFill>
                  <a:schemeClr val="accent5"/>
                </a:solidFill>
                <a:latin typeface="Times New Roman" pitchFamily="18" charset="0"/>
                <a:cs typeface="Times New Roman" pitchFamily="18" charset="0"/>
              </a:rPr>
              <a:t> </a:t>
            </a:r>
            <a:r>
              <a:rPr lang="en-US" sz="6000" b="1" dirty="0" err="1" smtClean="0">
                <a:solidFill>
                  <a:schemeClr val="accent5"/>
                </a:solidFill>
                <a:latin typeface="Times New Roman" pitchFamily="18" charset="0"/>
                <a:cs typeface="Times New Roman" pitchFamily="18" charset="0"/>
              </a:rPr>
              <a:t>Pháp</a:t>
            </a:r>
            <a:r>
              <a:rPr lang="en-US" sz="7200" b="1" dirty="0" smtClean="0">
                <a:latin typeface="Times New Roman" pitchFamily="18" charset="0"/>
                <a:cs typeface="Times New Roman" pitchFamily="18" charset="0"/>
              </a:rPr>
              <a:t>?</a:t>
            </a:r>
            <a:endParaRPr lang="en-US" sz="7200" dirty="0"/>
          </a:p>
        </p:txBody>
      </p:sp>
    </p:spTree>
    <p:extLst>
      <p:ext uri="{BB962C8B-B14F-4D97-AF65-F5344CB8AC3E}">
        <p14:creationId xmlns:p14="http://schemas.microsoft.com/office/powerpoint/2010/main" val="9295498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rrowheads="1"/>
          </p:cNvSpPr>
          <p:nvPr/>
        </p:nvSpPr>
        <p:spPr bwMode="auto">
          <a:xfrm>
            <a:off x="5572132" y="3071810"/>
            <a:ext cx="2286000" cy="3581400"/>
          </a:xfrm>
          <a:prstGeom prst="roundRect">
            <a:avLst>
              <a:gd name="adj" fmla="val 16667"/>
            </a:avLst>
          </a:prstGeom>
          <a:gradFill flip="none" rotWithShape="1">
            <a:gsLst>
              <a:gs pos="0">
                <a:srgbClr val="FFFF00">
                  <a:tint val="66000"/>
                  <a:satMod val="160000"/>
                  <a:shade val="30000"/>
                  <a:satMod val="115000"/>
                </a:srgbClr>
              </a:gs>
              <a:gs pos="50000">
                <a:srgbClr val="FFFF00">
                  <a:tint val="66000"/>
                  <a:satMod val="160000"/>
                  <a:shade val="67500"/>
                  <a:satMod val="115000"/>
                </a:srgbClr>
              </a:gs>
              <a:gs pos="100000">
                <a:srgbClr val="FFFF00">
                  <a:tint val="66000"/>
                  <a:satMod val="160000"/>
                  <a:shade val="100000"/>
                  <a:satMod val="115000"/>
                </a:srgbClr>
              </a:gs>
            </a:gsLst>
            <a:lin ang="16200000" scaled="1"/>
            <a:tileRect/>
          </a:gradFill>
          <a:ln w="38100">
            <a:solidFill>
              <a:srgbClr val="00CC00"/>
            </a:solidFill>
            <a:round/>
            <a:headEnd/>
            <a:tailEnd/>
          </a:ln>
          <a:effectLst>
            <a:outerShdw blurRad="76200" dir="18900000" sy="23000" kx="-1200000" algn="bl" rotWithShape="0">
              <a:prstClr val="black">
                <a:alpha val="20000"/>
              </a:prstClr>
            </a:outerShdw>
          </a:effectLst>
          <a:extLst/>
        </p:spPr>
        <p:txBody>
          <a:bodyPr wrap="none" anchor="ctr"/>
          <a:lstStyle/>
          <a:p>
            <a:pPr algn="ctr" eaLnBrk="0" hangingPunct="0">
              <a:defRPr/>
            </a:pPr>
            <a:endParaRPr lang="en-US">
              <a:latin typeface="Verdana" pitchFamily="34" charset="0"/>
            </a:endParaRPr>
          </a:p>
        </p:txBody>
      </p:sp>
      <p:sp>
        <p:nvSpPr>
          <p:cNvPr id="6" name="AutoShape 5"/>
          <p:cNvSpPr>
            <a:spLocks noChangeArrowheads="1"/>
          </p:cNvSpPr>
          <p:nvPr/>
        </p:nvSpPr>
        <p:spPr bwMode="auto">
          <a:xfrm>
            <a:off x="1143000" y="3001963"/>
            <a:ext cx="2286000" cy="3627437"/>
          </a:xfrm>
          <a:prstGeom prst="roundRect">
            <a:avLst>
              <a:gd name="adj" fmla="val 16667"/>
            </a:avLst>
          </a:prstGeom>
          <a:gradFill flip="none" rotWithShape="1">
            <a:gsLst>
              <a:gs pos="0">
                <a:srgbClr val="1EF8E3">
                  <a:shade val="30000"/>
                  <a:satMod val="115000"/>
                </a:srgbClr>
              </a:gs>
              <a:gs pos="50000">
                <a:srgbClr val="1EF8E3">
                  <a:shade val="67500"/>
                  <a:satMod val="115000"/>
                </a:srgbClr>
              </a:gs>
              <a:gs pos="100000">
                <a:srgbClr val="1EF8E3">
                  <a:shade val="100000"/>
                  <a:satMod val="115000"/>
                </a:srgbClr>
              </a:gs>
            </a:gsLst>
            <a:lin ang="13500000" scaled="1"/>
            <a:tileRect/>
          </a:gradFill>
          <a:ln w="38100">
            <a:solidFill>
              <a:srgbClr val="00FF00"/>
            </a:solidFill>
            <a:round/>
            <a:headEnd/>
            <a:tailEnd/>
          </a:ln>
          <a:effectLst>
            <a:outerShdw blurRad="76200" dir="18900000" sy="23000" kx="-1200000" algn="bl" rotWithShape="0">
              <a:prstClr val="black">
                <a:alpha val="20000"/>
              </a:prstClr>
            </a:outerShdw>
          </a:effectLst>
          <a:extLst/>
        </p:spPr>
        <p:txBody>
          <a:bodyPr wrap="none" anchor="ctr"/>
          <a:lstStyle/>
          <a:p>
            <a:pPr algn="ctr" eaLnBrk="0" hangingPunct="0">
              <a:defRPr/>
            </a:pPr>
            <a:endParaRPr lang="en-US">
              <a:latin typeface="Verdana" pitchFamily="34" charset="0"/>
            </a:endParaRPr>
          </a:p>
        </p:txBody>
      </p:sp>
      <p:sp>
        <p:nvSpPr>
          <p:cNvPr id="680965" name="Text Box 6"/>
          <p:cNvSpPr txBox="1">
            <a:spLocks noChangeArrowheads="1"/>
          </p:cNvSpPr>
          <p:nvPr/>
        </p:nvSpPr>
        <p:spPr bwMode="auto">
          <a:xfrm>
            <a:off x="1238250" y="3124200"/>
            <a:ext cx="204786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xây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dựng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chính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quyền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từ</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a:t>
            </a:r>
            <a:r>
              <a:rPr lang="en-US" sz="3200" dirty="0" err="1" smtClean="0">
                <a:latin typeface="Times New Roman" pitchFamily="18" charset="0"/>
                <a:cs typeface="Times New Roman" pitchFamily="18" charset="0"/>
              </a:rPr>
              <a:t>rung</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đến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địa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phương</a:t>
            </a:r>
            <a:endParaRPr lang="en-US" sz="3200" dirty="0">
              <a:latin typeface="Times New Roman" pitchFamily="18" charset="0"/>
              <a:cs typeface="Times New Roman" pitchFamily="18" charset="0"/>
            </a:endParaRPr>
          </a:p>
        </p:txBody>
      </p:sp>
      <p:sp>
        <p:nvSpPr>
          <p:cNvPr id="8" name="Freeform 7"/>
          <p:cNvSpPr>
            <a:spLocks/>
          </p:cNvSpPr>
          <p:nvPr/>
        </p:nvSpPr>
        <p:spPr bwMode="gray">
          <a:xfrm>
            <a:off x="3222625" y="2905125"/>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a:p>
        </p:txBody>
      </p:sp>
      <p:sp>
        <p:nvSpPr>
          <p:cNvPr id="680967" name="AutoShape 8"/>
          <p:cNvSpPr>
            <a:spLocks noChangeAspect="1" noChangeArrowheads="1" noTextEdit="1"/>
          </p:cNvSpPr>
          <p:nvPr/>
        </p:nvSpPr>
        <p:spPr bwMode="gray">
          <a:xfrm flipH="1">
            <a:off x="4868863" y="2901950"/>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p>
        </p:txBody>
      </p:sp>
      <p:sp>
        <p:nvSpPr>
          <p:cNvPr id="10" name="Freeform 9"/>
          <p:cNvSpPr>
            <a:spLocks/>
          </p:cNvSpPr>
          <p:nvPr/>
        </p:nvSpPr>
        <p:spPr bwMode="gray">
          <a:xfrm flipH="1">
            <a:off x="4875213" y="2905125"/>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a:p>
        </p:txBody>
      </p:sp>
      <p:grpSp>
        <p:nvGrpSpPr>
          <p:cNvPr id="680969" name="Group 10"/>
          <p:cNvGrpSpPr>
            <a:grpSpLocks/>
          </p:cNvGrpSpPr>
          <p:nvPr/>
        </p:nvGrpSpPr>
        <p:grpSpPr bwMode="auto">
          <a:xfrm>
            <a:off x="1981200" y="1277938"/>
            <a:ext cx="5181600" cy="1601787"/>
            <a:chOff x="1997" y="1314"/>
            <a:chExt cx="1889" cy="1009"/>
          </a:xfrm>
        </p:grpSpPr>
        <p:grpSp>
          <p:nvGrpSpPr>
            <p:cNvPr id="680970" name="Group 11"/>
            <p:cNvGrpSpPr>
              <a:grpSpLocks/>
            </p:cNvGrpSpPr>
            <p:nvPr/>
          </p:nvGrpSpPr>
          <p:grpSpPr bwMode="auto">
            <a:xfrm>
              <a:off x="1997" y="1404"/>
              <a:ext cx="1889" cy="919"/>
              <a:chOff x="1973" y="1027"/>
              <a:chExt cx="1926" cy="937"/>
            </a:xfrm>
          </p:grpSpPr>
          <p:sp>
            <p:nvSpPr>
              <p:cNvPr id="680971" name="Oval 12"/>
              <p:cNvSpPr>
                <a:spLocks noChangeArrowheads="1"/>
              </p:cNvSpPr>
              <p:nvPr/>
            </p:nvSpPr>
            <p:spPr bwMode="gray">
              <a:xfrm>
                <a:off x="1994" y="1057"/>
                <a:ext cx="1905" cy="907"/>
              </a:xfrm>
              <a:prstGeom prst="ellipse">
                <a:avLst/>
              </a:prstGeom>
              <a:solidFill>
                <a:srgbClr val="00FF00"/>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80972" name="Oval 13"/>
              <p:cNvSpPr>
                <a:spLocks noChangeArrowheads="1"/>
              </p:cNvSpPr>
              <p:nvPr/>
            </p:nvSpPr>
            <p:spPr bwMode="gray">
              <a:xfrm>
                <a:off x="1973" y="1027"/>
                <a:ext cx="1905" cy="907"/>
              </a:xfrm>
              <a:prstGeom prst="ellipse">
                <a:avLst/>
              </a:prstGeom>
              <a:solidFill>
                <a:srgbClr val="FFFF00"/>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grpSp>
        <p:sp>
          <p:nvSpPr>
            <p:cNvPr id="13"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sp>
          <p:nvSpPr>
            <p:cNvPr id="680974" name="Oval 15"/>
            <p:cNvSpPr>
              <a:spLocks noChangeArrowheads="1"/>
            </p:cNvSpPr>
            <p:nvPr/>
          </p:nvSpPr>
          <p:spPr bwMode="gray">
            <a:xfrm>
              <a:off x="2108" y="1319"/>
              <a:ext cx="1650" cy="824"/>
            </a:xfrm>
            <a:prstGeom prst="ellipse">
              <a:avLst/>
            </a:prstGeom>
            <a:solidFill>
              <a:srgbClr val="FF0066"/>
            </a:soli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15" name="Oval 16"/>
            <p:cNvSpPr>
              <a:spLocks noChangeArrowheads="1"/>
            </p:cNvSpPr>
            <p:nvPr/>
          </p:nvSpPr>
          <p:spPr bwMode="gray">
            <a:xfrm>
              <a:off x="2125" y="1327"/>
              <a:ext cx="1570" cy="770"/>
            </a:xfrm>
            <a:prstGeom prst="ellipse">
              <a:avLst/>
            </a:prstGeom>
            <a:solidFill>
              <a:schemeClr val="accent1">
                <a:lumMod val="60000"/>
                <a:lumOff val="40000"/>
              </a:schemeClr>
            </a:soli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sp>
          <p:nvSpPr>
            <p:cNvPr id="16"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grpSp>
      <p:sp>
        <p:nvSpPr>
          <p:cNvPr id="680977" name="Text Box 18"/>
          <p:cNvSpPr txBox="1">
            <a:spLocks noChangeArrowheads="1"/>
          </p:cNvSpPr>
          <p:nvPr/>
        </p:nvSpPr>
        <p:spPr bwMode="auto">
          <a:xfrm>
            <a:off x="3477972" y="1371600"/>
            <a:ext cx="23150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800" b="1" dirty="0" smtClean="0">
                <a:solidFill>
                  <a:srgbClr val="000000"/>
                </a:solidFill>
              </a:rPr>
              <a:t>a. </a:t>
            </a:r>
            <a:r>
              <a:rPr lang="en-US" sz="2800" b="1" dirty="0" err="1" smtClean="0">
                <a:solidFill>
                  <a:srgbClr val="000000"/>
                </a:solidFill>
              </a:rPr>
              <a:t>Thuận</a:t>
            </a:r>
            <a:r>
              <a:rPr lang="en-US" sz="2800" b="1" dirty="0" smtClean="0">
                <a:solidFill>
                  <a:srgbClr val="000000"/>
                </a:solidFill>
              </a:rPr>
              <a:t> </a:t>
            </a:r>
            <a:r>
              <a:rPr lang="en-US" sz="2800" b="1" dirty="0" err="1">
                <a:solidFill>
                  <a:srgbClr val="000000"/>
                </a:solidFill>
              </a:rPr>
              <a:t>lợi</a:t>
            </a:r>
            <a:r>
              <a:rPr lang="en-US" sz="2800" b="1" dirty="0">
                <a:solidFill>
                  <a:srgbClr val="000000"/>
                </a:solidFill>
              </a:rPr>
              <a:t> </a:t>
            </a:r>
          </a:p>
          <a:p>
            <a:pPr algn="ctr" eaLnBrk="0" hangingPunct="0"/>
            <a:r>
              <a:rPr lang="en-US" sz="2800" b="1" dirty="0" err="1">
                <a:solidFill>
                  <a:srgbClr val="000000"/>
                </a:solidFill>
              </a:rPr>
              <a:t>cơ</a:t>
            </a:r>
            <a:r>
              <a:rPr lang="en-US" sz="2800" b="1" dirty="0">
                <a:solidFill>
                  <a:srgbClr val="000000"/>
                </a:solidFill>
              </a:rPr>
              <a:t> </a:t>
            </a:r>
            <a:r>
              <a:rPr lang="en-US" sz="2800" b="1" dirty="0" err="1">
                <a:solidFill>
                  <a:srgbClr val="000000"/>
                </a:solidFill>
              </a:rPr>
              <a:t>bản</a:t>
            </a:r>
            <a:endParaRPr lang="en-US" sz="2800" dirty="0">
              <a:solidFill>
                <a:srgbClr val="000000"/>
              </a:solidFill>
            </a:endParaRPr>
          </a:p>
        </p:txBody>
      </p:sp>
      <p:sp>
        <p:nvSpPr>
          <p:cNvPr id="680978" name="Text Box 19"/>
          <p:cNvSpPr txBox="1">
            <a:spLocks noChangeArrowheads="1"/>
          </p:cNvSpPr>
          <p:nvPr/>
        </p:nvSpPr>
        <p:spPr bwMode="auto">
          <a:xfrm>
            <a:off x="5715000" y="3357562"/>
            <a:ext cx="203835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3200" dirty="0" err="1">
                <a:solidFill>
                  <a:srgbClr val="000000"/>
                </a:solidFill>
                <a:latin typeface="Times New Roman" pitchFamily="18" charset="0"/>
                <a:cs typeface="Times New Roman" pitchFamily="18" charset="0"/>
              </a:rPr>
              <a:t>Nhân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dân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lao</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động</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làm</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chủ</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vận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mệnh</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đất</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nước</a:t>
            </a:r>
            <a:endParaRPr lang="en-US" sz="32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652608312"/>
      </p:ext>
    </p:extLst>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5190" y="692696"/>
            <a:ext cx="6779340" cy="1554615"/>
          </a:xfrm>
          <a:prstGeom prst="rect">
            <a:avLst/>
          </a:prstGeom>
        </p:spPr>
      </p:pic>
      <p:pic>
        <p:nvPicPr>
          <p:cNvPr id="4" name="Picture 3"/>
          <p:cNvPicPr>
            <a:picLocks noChangeAspect="1"/>
          </p:cNvPicPr>
          <p:nvPr/>
        </p:nvPicPr>
        <p:blipFill>
          <a:blip r:embed="rId3"/>
          <a:stretch>
            <a:fillRect/>
          </a:stretch>
        </p:blipFill>
        <p:spPr>
          <a:xfrm>
            <a:off x="323528" y="2247311"/>
            <a:ext cx="4176122" cy="2877561"/>
          </a:xfrm>
          <a:prstGeom prst="rect">
            <a:avLst/>
          </a:prstGeom>
        </p:spPr>
      </p:pic>
      <p:pic>
        <p:nvPicPr>
          <p:cNvPr id="5" name="Picture 4"/>
          <p:cNvPicPr>
            <a:picLocks noChangeAspect="1"/>
          </p:cNvPicPr>
          <p:nvPr/>
        </p:nvPicPr>
        <p:blipFill>
          <a:blip r:embed="rId4"/>
          <a:stretch>
            <a:fillRect/>
          </a:stretch>
        </p:blipFill>
        <p:spPr>
          <a:xfrm>
            <a:off x="4594860" y="2247311"/>
            <a:ext cx="4109060" cy="2432515"/>
          </a:xfrm>
          <a:prstGeom prst="rect">
            <a:avLst/>
          </a:prstGeom>
        </p:spPr>
      </p:pic>
      <p:pic>
        <p:nvPicPr>
          <p:cNvPr id="6" name="Picture 5"/>
          <p:cNvPicPr>
            <a:picLocks noChangeAspect="1"/>
          </p:cNvPicPr>
          <p:nvPr/>
        </p:nvPicPr>
        <p:blipFill>
          <a:blip r:embed="rId5"/>
          <a:stretch>
            <a:fillRect/>
          </a:stretch>
        </p:blipFill>
        <p:spPr>
          <a:xfrm>
            <a:off x="539552" y="5145408"/>
            <a:ext cx="3603048" cy="865707"/>
          </a:xfrm>
          <a:prstGeom prst="rect">
            <a:avLst/>
          </a:prstGeom>
        </p:spPr>
      </p:pic>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8" name="Picture 38"/>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1647825" y="914400"/>
            <a:ext cx="6710389" cy="44767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497669" name="Rectangle 39"/>
          <p:cNvSpPr>
            <a:spLocks noChangeArrowheads="1"/>
          </p:cNvSpPr>
          <p:nvPr/>
        </p:nvSpPr>
        <p:spPr bwMode="auto">
          <a:xfrm>
            <a:off x="1466850" y="5313273"/>
            <a:ext cx="65341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3600" b="1" i="1" dirty="0" err="1">
                <a:solidFill>
                  <a:srgbClr val="FF0000"/>
                </a:solidFill>
              </a:rPr>
              <a:t>Chỉ</a:t>
            </a:r>
            <a:r>
              <a:rPr lang="en-US" sz="3600" b="1" i="1" dirty="0">
                <a:solidFill>
                  <a:srgbClr val="FF0000"/>
                </a:solidFill>
              </a:rPr>
              <a:t> </a:t>
            </a:r>
            <a:r>
              <a:rPr lang="en-US" sz="3600" b="1" i="1" dirty="0" err="1">
                <a:solidFill>
                  <a:srgbClr val="FF0000"/>
                </a:solidFill>
              </a:rPr>
              <a:t>thị</a:t>
            </a:r>
            <a:r>
              <a:rPr lang="en-US" sz="3600" b="1" i="1" dirty="0">
                <a:solidFill>
                  <a:srgbClr val="FF0000"/>
                </a:solidFill>
              </a:rPr>
              <a:t> "</a:t>
            </a:r>
            <a:r>
              <a:rPr lang="en-US" sz="3600" b="1" i="1" dirty="0" err="1">
                <a:solidFill>
                  <a:srgbClr val="FF0000"/>
                </a:solidFill>
              </a:rPr>
              <a:t>Hòa</a:t>
            </a:r>
            <a:r>
              <a:rPr lang="en-US" sz="3600" b="1" i="1" dirty="0">
                <a:solidFill>
                  <a:srgbClr val="FF0000"/>
                </a:solidFill>
              </a:rPr>
              <a:t> </a:t>
            </a:r>
            <a:r>
              <a:rPr lang="en-US" sz="3600" b="1" i="1" dirty="0" err="1">
                <a:solidFill>
                  <a:srgbClr val="FF0000"/>
                </a:solidFill>
              </a:rPr>
              <a:t>để</a:t>
            </a:r>
            <a:r>
              <a:rPr lang="en-US" sz="3600" b="1" i="1" dirty="0">
                <a:solidFill>
                  <a:srgbClr val="FF0000"/>
                </a:solidFill>
              </a:rPr>
              <a:t> </a:t>
            </a:r>
            <a:r>
              <a:rPr lang="en-US" sz="3600" b="1" i="1" dirty="0" err="1">
                <a:solidFill>
                  <a:srgbClr val="FF0000"/>
                </a:solidFill>
              </a:rPr>
              <a:t>tiến</a:t>
            </a:r>
            <a:r>
              <a:rPr lang="en-US" sz="3600" b="1" i="1" dirty="0">
                <a:solidFill>
                  <a:srgbClr val="FF0000"/>
                </a:solidFill>
              </a:rPr>
              <a:t>“</a:t>
            </a:r>
          </a:p>
          <a:p>
            <a:pPr algn="ctr"/>
            <a:r>
              <a:rPr lang="en-US" sz="3600" b="1" i="1" dirty="0" err="1">
                <a:solidFill>
                  <a:srgbClr val="FF0000"/>
                </a:solidFill>
              </a:rPr>
              <a:t>ngày</a:t>
            </a:r>
            <a:r>
              <a:rPr lang="en-US" sz="3600" b="1" i="1" dirty="0">
                <a:solidFill>
                  <a:srgbClr val="FF0000"/>
                </a:solidFill>
              </a:rPr>
              <a:t> 9-3-1946.</a:t>
            </a:r>
            <a:r>
              <a:rPr lang="en-US" sz="3600" dirty="0">
                <a:solidFill>
                  <a:srgbClr val="FF0000"/>
                </a:solidFill>
              </a:rPr>
              <a:t>  </a:t>
            </a:r>
          </a:p>
        </p:txBody>
      </p:sp>
      <p:sp>
        <p:nvSpPr>
          <p:cNvPr id="9" name="Title 1"/>
          <p:cNvSpPr txBox="1">
            <a:spLocks/>
          </p:cNvSpPr>
          <p:nvPr/>
        </p:nvSpPr>
        <p:spPr bwMode="black">
          <a:xfrm>
            <a:off x="152400" y="1905000"/>
            <a:ext cx="1371600" cy="3733800"/>
          </a:xfrm>
          <a:prstGeom prst="rect">
            <a:avLst/>
          </a:prstGeom>
          <a:noFill/>
          <a:ln w="9525">
            <a:solidFill>
              <a:srgbClr val="000099"/>
            </a:solidFill>
            <a:miter lim="800000"/>
            <a:headEnd/>
            <a:tailEnd/>
          </a:ln>
          <a:effectLst/>
        </p:spPr>
        <p:txBody>
          <a:bodyPr anchor="ctr"/>
          <a:lstStyle/>
          <a:p>
            <a:pPr algn="ctr">
              <a:defRPr/>
            </a:pPr>
            <a:r>
              <a:rPr lang="en-US"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“CHÚNG TA </a:t>
            </a:r>
          </a:p>
          <a:p>
            <a:pPr algn="ctr">
              <a:defRPr/>
            </a:pPr>
            <a:r>
              <a:rPr lang="en-US"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MUỐN HÒA BÌNH, CHÚNG TA </a:t>
            </a:r>
          </a:p>
          <a:p>
            <a:pPr algn="ctr">
              <a:defRPr/>
            </a:pPr>
            <a:r>
              <a:rPr lang="en-US" b="1" kern="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rPr>
              <a:t>PHẢI NHÂN NHƯỢNG”</a:t>
            </a:r>
          </a:p>
        </p:txBody>
      </p:sp>
    </p:spTree>
    <p:extLst>
      <p:ext uri="{BB962C8B-B14F-4D97-AF65-F5344CB8AC3E}">
        <p14:creationId xmlns:p14="http://schemas.microsoft.com/office/powerpoint/2010/main" val="4129120454"/>
      </p:ext>
    </p:extLst>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64704"/>
            <a:ext cx="760149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buFont typeface="Wingdings" pitchFamily="2" charset="2"/>
              <a:buChar char="Ø"/>
            </a:pPr>
            <a:r>
              <a:rPr lang="en-US" sz="3600" dirty="0" smtClean="0">
                <a:latin typeface="Times New Roman" pitchFamily="18" charset="0"/>
                <a:cs typeface="Times New Roman" pitchFamily="18" charset="0"/>
              </a:rPr>
              <a:t>19/4/1946 HN ở </a:t>
            </a:r>
            <a:r>
              <a:rPr lang="en-US" sz="3600" dirty="0" err="1" smtClean="0">
                <a:latin typeface="Times New Roman" pitchFamily="18" charset="0"/>
                <a:cs typeface="Times New Roman" pitchFamily="18" charset="0"/>
              </a:rPr>
              <a:t>Đà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Lạt</a:t>
            </a:r>
            <a:endParaRPr lang="en-US" sz="3600" dirty="0">
              <a:latin typeface="Times New Roman" pitchFamily="18" charset="0"/>
              <a:cs typeface="Times New Roman" pitchFamily="18" charset="0"/>
            </a:endParaRPr>
          </a:p>
        </p:txBody>
      </p:sp>
      <p:sp>
        <p:nvSpPr>
          <p:cNvPr id="3" name="TextBox 2"/>
          <p:cNvSpPr txBox="1"/>
          <p:nvPr/>
        </p:nvSpPr>
        <p:spPr>
          <a:xfrm>
            <a:off x="642910" y="2348880"/>
            <a:ext cx="7745514" cy="17543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just">
              <a:buFont typeface="Wingdings" pitchFamily="2" charset="2"/>
              <a:buChar char="Ø"/>
            </a:pPr>
            <a:r>
              <a:rPr lang="en-US" sz="3600" dirty="0" err="1" smtClean="0">
                <a:latin typeface="Times New Roman" pitchFamily="18" charset="0"/>
                <a:cs typeface="Times New Roman" pitchFamily="18" charset="0"/>
              </a:rPr>
              <a:t>Từ</a:t>
            </a:r>
            <a:r>
              <a:rPr lang="en-US" sz="3600" dirty="0" smtClean="0">
                <a:latin typeface="Times New Roman" pitchFamily="18" charset="0"/>
                <a:cs typeface="Times New Roman" pitchFamily="18" charset="0"/>
              </a:rPr>
              <a:t> 6/7/1946 </a:t>
            </a:r>
            <a:r>
              <a:rPr lang="en-US" sz="3600" dirty="0" err="1" smtClean="0">
                <a:latin typeface="Times New Roman" pitchFamily="18" charset="0"/>
                <a:cs typeface="Times New Roman" pitchFamily="18" charset="0"/>
              </a:rPr>
              <a:t>đến</a:t>
            </a:r>
            <a:r>
              <a:rPr lang="en-US" sz="3600" dirty="0" smtClean="0">
                <a:latin typeface="Times New Roman" pitchFamily="18" charset="0"/>
                <a:cs typeface="Times New Roman" pitchFamily="18" charset="0"/>
              </a:rPr>
              <a:t> 10/9/1946 </a:t>
            </a:r>
            <a:r>
              <a:rPr lang="en-US" sz="3600" dirty="0" err="1" smtClean="0">
                <a:latin typeface="Times New Roman" pitchFamily="18" charset="0"/>
                <a:cs typeface="Times New Roman" pitchFamily="18" charset="0"/>
              </a:rPr>
              <a:t>Phái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đoàn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của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Chính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phủ</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ta</a:t>
            </a:r>
            <a:r>
              <a:rPr lang="en-US" sz="3600" dirty="0" smtClean="0">
                <a:latin typeface="Times New Roman" pitchFamily="18" charset="0"/>
                <a:cs typeface="Times New Roman" pitchFamily="18" charset="0"/>
              </a:rPr>
              <a:t> sang </a:t>
            </a:r>
            <a:r>
              <a:rPr lang="en-US" sz="3600" dirty="0" err="1" smtClean="0">
                <a:latin typeface="Times New Roman" pitchFamily="18" charset="0"/>
                <a:cs typeface="Times New Roman" pitchFamily="18" charset="0"/>
              </a:rPr>
              <a:t>Pháp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để</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ký</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kết</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Hiệp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ước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với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Pháp</a:t>
            </a:r>
            <a:endParaRPr lang="en-US" sz="3600" dirty="0">
              <a:latin typeface="Times New Roman" pitchFamily="18" charset="0"/>
              <a:cs typeface="Times New Roman" pitchFamily="18" charset="0"/>
            </a:endParaRPr>
          </a:p>
        </p:txBody>
      </p:sp>
      <p:sp>
        <p:nvSpPr>
          <p:cNvPr id="4" name="TextBox 3"/>
          <p:cNvSpPr txBox="1"/>
          <p:nvPr/>
        </p:nvSpPr>
        <p:spPr>
          <a:xfrm>
            <a:off x="785786" y="4725144"/>
            <a:ext cx="7602638"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buFont typeface="Wingdings" pitchFamily="2" charset="2"/>
              <a:buChar char="Ø"/>
            </a:pPr>
            <a:r>
              <a:rPr lang="en-US" sz="3600" dirty="0" smtClean="0">
                <a:latin typeface="Times New Roman" pitchFamily="18" charset="0"/>
                <a:cs typeface="Times New Roman" pitchFamily="18" charset="0"/>
              </a:rPr>
              <a:t>13/9/1946 </a:t>
            </a:r>
            <a:r>
              <a:rPr lang="en-US" sz="3600" dirty="0" err="1" smtClean="0">
                <a:latin typeface="Times New Roman" pitchFamily="18" charset="0"/>
                <a:cs typeface="Times New Roman" pitchFamily="18" charset="0"/>
              </a:rPr>
              <a:t>phái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đoàn</a:t>
            </a:r>
            <a:r>
              <a:rPr lang="en-US" sz="3600" dirty="0" smtClean="0">
                <a:latin typeface="Times New Roman" pitchFamily="18" charset="0"/>
                <a:cs typeface="Times New Roman" pitchFamily="18" charset="0"/>
              </a:rPr>
              <a:t> ta </a:t>
            </a:r>
            <a:r>
              <a:rPr lang="en-US" sz="3600" dirty="0" err="1" smtClean="0">
                <a:latin typeface="Times New Roman" pitchFamily="18" charset="0"/>
                <a:cs typeface="Times New Roman" pitchFamily="18" charset="0"/>
              </a:rPr>
              <a:t>từ</a:t>
            </a:r>
            <a:r>
              <a:rPr lang="en-US" sz="3600" dirty="0" smtClean="0">
                <a:latin typeface="Times New Roman" pitchFamily="18" charset="0"/>
                <a:cs typeface="Times New Roman" pitchFamily="18" charset="0"/>
              </a:rPr>
              <a:t> HN </a:t>
            </a:r>
            <a:r>
              <a:rPr lang="en-US" sz="3600" dirty="0" err="1">
                <a:latin typeface="Times New Roman" pitchFamily="18" charset="0"/>
                <a:cs typeface="Times New Roman" pitchFamily="18" charset="0"/>
              </a:rPr>
              <a:t>P</a:t>
            </a:r>
            <a:r>
              <a:rPr lang="en-US" sz="3600" dirty="0" err="1" smtClean="0">
                <a:latin typeface="Times New Roman" pitchFamily="18" charset="0"/>
                <a:cs typeface="Times New Roman" pitchFamily="18" charset="0"/>
              </a:rPr>
              <a:t>hongtennole</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về</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nước</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194366430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609600" y="1285861"/>
            <a:ext cx="7620000" cy="3923443"/>
            <a:chOff x="912" y="2016"/>
            <a:chExt cx="3984" cy="912"/>
          </a:xfrm>
        </p:grpSpPr>
        <p:sp>
          <p:nvSpPr>
            <p:cNvPr id="3" name="AutoShape 28"/>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grpSp>
          <p:nvGrpSpPr>
            <p:cNvPr id="4" name="Group 29"/>
            <p:cNvGrpSpPr>
              <a:grpSpLocks/>
            </p:cNvGrpSpPr>
            <p:nvPr/>
          </p:nvGrpSpPr>
          <p:grpSpPr bwMode="auto">
            <a:xfrm>
              <a:off x="999" y="2105"/>
              <a:ext cx="761" cy="741"/>
              <a:chOff x="999" y="2105"/>
              <a:chExt cx="761" cy="741"/>
            </a:xfrm>
          </p:grpSpPr>
          <p:sp>
            <p:nvSpPr>
              <p:cNvPr id="6" name="AutoShape 30"/>
              <p:cNvSpPr>
                <a:spLocks noChangeArrowheads="1"/>
              </p:cNvSpPr>
              <p:nvPr/>
            </p:nvSpPr>
            <p:spPr bwMode="gray">
              <a:xfrm>
                <a:off x="999" y="2105"/>
                <a:ext cx="761" cy="741"/>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en-US"/>
              </a:p>
            </p:txBody>
          </p:sp>
          <p:sp>
            <p:nvSpPr>
              <p:cNvPr id="7" name="Freeform 31"/>
              <p:cNvSpPr>
                <a:spLocks/>
              </p:cNvSpPr>
              <p:nvPr/>
            </p:nvSpPr>
            <p:spPr bwMode="gray">
              <a:xfrm>
                <a:off x="1048" y="2148"/>
                <a:ext cx="384"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en-US"/>
              </a:p>
            </p:txBody>
          </p:sp>
          <p:sp>
            <p:nvSpPr>
              <p:cNvPr id="8" name="Text Box 32"/>
              <p:cNvSpPr txBox="1">
                <a:spLocks noChangeArrowheads="1"/>
              </p:cNvSpPr>
              <p:nvPr/>
            </p:nvSpPr>
            <p:spPr bwMode="gray">
              <a:xfrm>
                <a:off x="1273" y="2304"/>
                <a:ext cx="200" cy="242"/>
              </a:xfrm>
              <a:prstGeom prst="rect">
                <a:avLst/>
              </a:prstGeom>
              <a:noFill/>
              <a:ln w="9525" algn="ctr">
                <a:noFill/>
                <a:miter lim="800000"/>
                <a:headEnd/>
                <a:tailEnd/>
              </a:ln>
              <a:effectLst/>
            </p:spPr>
            <p:txBody>
              <a:bodyPr wrap="none">
                <a:spAutoFit/>
              </a:bodyPr>
              <a:lstStyle/>
              <a:p>
                <a:pPr algn="ctr" eaLnBrk="0" hangingPunct="0">
                  <a:defRPr/>
                </a:pPr>
                <a:r>
                  <a:rPr lang="en-US" sz="2800">
                    <a:solidFill>
                      <a:srgbClr val="FFFFFF"/>
                    </a:solidFill>
                    <a:effectLst>
                      <a:outerShdw blurRad="38100" dist="38100" dir="2700000" algn="tl">
                        <a:srgbClr val="C0C0C0"/>
                      </a:outerShdw>
                    </a:effectLst>
                  </a:rPr>
                  <a:t>2</a:t>
                </a:r>
              </a:p>
            </p:txBody>
          </p:sp>
        </p:grpSp>
        <p:sp>
          <p:nvSpPr>
            <p:cNvPr id="5" name="Text Box 33"/>
            <p:cNvSpPr txBox="1">
              <a:spLocks noChangeArrowheads="1"/>
            </p:cNvSpPr>
            <p:nvPr/>
          </p:nvSpPr>
          <p:spPr bwMode="gray">
            <a:xfrm>
              <a:off x="1872" y="2141"/>
              <a:ext cx="292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just">
                <a:spcBef>
                  <a:spcPct val="20000"/>
                </a:spcBef>
              </a:pPr>
              <a:r>
                <a:rPr lang="en-US" sz="3200" dirty="0" err="1">
                  <a:solidFill>
                    <a:srgbClr val="FF6600"/>
                  </a:solidFill>
                  <a:latin typeface="Times New Roman" pitchFamily="18" charset="0"/>
                  <a:cs typeface="Times New Roman" pitchFamily="18" charset="0"/>
                </a:rPr>
                <a:t>Ngày</a:t>
              </a:r>
              <a:r>
                <a:rPr lang="en-US" sz="3200" dirty="0">
                  <a:solidFill>
                    <a:srgbClr val="FF6600"/>
                  </a:solidFill>
                  <a:latin typeface="Times New Roman" pitchFamily="18" charset="0"/>
                  <a:cs typeface="Times New Roman" pitchFamily="18" charset="0"/>
                </a:rPr>
                <a:t> 14-09 -1946</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chủ</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tịch</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Hồ</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Chí</a:t>
              </a:r>
              <a:r>
                <a:rPr lang="en-US" sz="3200" dirty="0">
                  <a:solidFill>
                    <a:srgbClr val="000000"/>
                  </a:solidFill>
                  <a:latin typeface="Times New Roman" pitchFamily="18" charset="0"/>
                  <a:cs typeface="Times New Roman" pitchFamily="18" charset="0"/>
                </a:rPr>
                <a:t> Minh </a:t>
              </a:r>
              <a:r>
                <a:rPr lang="en-US" sz="3200" dirty="0" err="1">
                  <a:solidFill>
                    <a:srgbClr val="000000"/>
                  </a:solidFill>
                  <a:latin typeface="Times New Roman" pitchFamily="18" charset="0"/>
                  <a:cs typeface="Times New Roman" pitchFamily="18" charset="0"/>
                </a:rPr>
                <a:t>và</a:t>
              </a:r>
              <a:r>
                <a:rPr lang="en-US" sz="3200" dirty="0">
                  <a:solidFill>
                    <a:srgbClr val="000000"/>
                  </a:solidFill>
                  <a:latin typeface="Times New Roman" pitchFamily="18" charset="0"/>
                  <a:cs typeface="Times New Roman" pitchFamily="18" charset="0"/>
                </a:rPr>
                <a:t> </a:t>
              </a:r>
              <a:r>
                <a:rPr lang="en-US" sz="3200" dirty="0" err="1" smtClean="0">
                  <a:solidFill>
                    <a:srgbClr val="000000"/>
                  </a:solidFill>
                  <a:latin typeface="Times New Roman" pitchFamily="18" charset="0"/>
                  <a:cs typeface="Times New Roman" pitchFamily="18" charset="0"/>
                </a:rPr>
                <a:t>Pháp</a:t>
              </a:r>
              <a:r>
                <a:rPr lang="en-US" sz="3200" dirty="0" smtClean="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ký</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Tạm</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ước</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tạo</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điều</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kiện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cho</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quân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và</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dân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ta</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có</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thêm</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thời</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gian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để</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chuẩn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bị</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cho</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cuộc</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chiến</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đấu</a:t>
              </a:r>
              <a:r>
                <a:rPr lang="en-US" sz="3200" dirty="0">
                  <a:solidFill>
                    <a:srgbClr val="000000"/>
                  </a:solidFill>
                  <a:latin typeface="Times New Roman" pitchFamily="18" charset="0"/>
                  <a:cs typeface="Times New Roman" pitchFamily="18" charset="0"/>
                </a:rPr>
                <a:t> </a:t>
              </a:r>
              <a:r>
                <a:rPr lang="en-US" sz="3200" dirty="0" err="1">
                  <a:solidFill>
                    <a:srgbClr val="000000"/>
                  </a:solidFill>
                  <a:latin typeface="Times New Roman" pitchFamily="18" charset="0"/>
                  <a:cs typeface="Times New Roman" pitchFamily="18" charset="0"/>
                </a:rPr>
                <a:t>mới</a:t>
              </a:r>
              <a:r>
                <a:rPr lang="en-US" sz="3200" dirty="0">
                  <a:solidFill>
                    <a:srgbClr val="000000"/>
                  </a:solidFill>
                  <a:latin typeface="Times New Roman" pitchFamily="18" charset="0"/>
                  <a:cs typeface="Times New Roman" pitchFamily="18" charset="0"/>
                </a:rPr>
                <a:t>.</a:t>
              </a:r>
            </a:p>
            <a:p>
              <a:pPr eaLnBrk="0" hangingPunct="0"/>
              <a:endParaRPr lang="en-US" sz="2400" dirty="0">
                <a:solidFill>
                  <a:srgbClr val="000000"/>
                </a:solidFill>
              </a:endParaRPr>
            </a:p>
          </p:txBody>
        </p:sp>
      </p:grpSp>
    </p:spTree>
    <p:extLst>
      <p:ext uri="{BB962C8B-B14F-4D97-AF65-F5344CB8AC3E}">
        <p14:creationId xmlns:p14="http://schemas.microsoft.com/office/powerpoint/2010/main" val="291868585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9"/>
          <p:cNvSpPr>
            <a:spLocks noChangeArrowheads="1"/>
          </p:cNvSpPr>
          <p:nvPr/>
        </p:nvSpPr>
        <p:spPr bwMode="auto">
          <a:xfrm>
            <a:off x="2204888" y="5053507"/>
            <a:ext cx="4495800" cy="576263"/>
          </a:xfrm>
          <a:prstGeom prst="rect">
            <a:avLst/>
          </a:prstGeom>
          <a:noFill/>
          <a:ln w="9525">
            <a:noFill/>
            <a:miter lim="800000"/>
            <a:headEnd/>
            <a:tailEnd/>
          </a:ln>
          <a:effectLst/>
        </p:spPr>
        <p:txBody>
          <a:bodyPr anchor="b"/>
          <a:lstStyle/>
          <a:p>
            <a:pPr algn="ctr">
              <a:lnSpc>
                <a:spcPct val="95000"/>
              </a:lnSpc>
              <a:defRPr/>
            </a:pPr>
            <a:r>
              <a:rPr lang="en-US" b="1" dirty="0">
                <a:effectLst>
                  <a:outerShdw blurRad="38100" dist="38100" dir="2700000" algn="tl">
                    <a:srgbClr val="000000">
                      <a:alpha val="43137"/>
                    </a:srgbClr>
                  </a:outerShdw>
                </a:effectLst>
                <a:latin typeface="Arial" charset="0"/>
                <a:cs typeface="Arial" charset="0"/>
              </a:rPr>
              <a:t>Chủ tịch Hồ Chí Minh và Pháp ký</a:t>
            </a:r>
            <a:br>
              <a:rPr lang="en-US" b="1" dirty="0">
                <a:effectLst>
                  <a:outerShdw blurRad="38100" dist="38100" dir="2700000" algn="tl">
                    <a:srgbClr val="000000">
                      <a:alpha val="43137"/>
                    </a:srgbClr>
                  </a:outerShdw>
                </a:effectLst>
                <a:latin typeface="Arial" charset="0"/>
                <a:cs typeface="Arial" charset="0"/>
              </a:rPr>
            </a:br>
            <a:r>
              <a:rPr lang="en-US" b="1" dirty="0">
                <a:effectLst>
                  <a:outerShdw blurRad="38100" dist="38100" dir="2700000" algn="tl">
                    <a:srgbClr val="000000">
                      <a:alpha val="43137"/>
                    </a:srgbClr>
                  </a:outerShdw>
                </a:effectLst>
                <a:latin typeface="Arial" charset="0"/>
                <a:cs typeface="Arial" charset="0"/>
              </a:rPr>
              <a:t> Tạm ước 14/9/1946</a:t>
            </a:r>
          </a:p>
        </p:txBody>
      </p:sp>
      <p:pic>
        <p:nvPicPr>
          <p:cNvPr id="14" name="Picture 13" descr="BH ky Tam uoc 14-9.jpg"/>
          <p:cNvPicPr>
            <a:picLocks noChangeAspect="1"/>
          </p:cNvPicPr>
          <p:nvPr/>
        </p:nvPicPr>
        <p:blipFill>
          <a:blip r:embed="rId2"/>
          <a:stretch>
            <a:fillRect/>
          </a:stretch>
        </p:blipFill>
        <p:spPr>
          <a:xfrm>
            <a:off x="2195736" y="2084969"/>
            <a:ext cx="4038600" cy="2860989"/>
          </a:xfrm>
          <a:prstGeom prst="rect">
            <a:avLst/>
          </a:prstGeom>
          <a:solidFill>
            <a:srgbClr val="FFFFFF">
              <a:shade val="85000"/>
            </a:srgbClr>
          </a:solidFill>
          <a:ln w="88900"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p:cNvSpPr txBox="1">
            <a:spLocks/>
          </p:cNvSpPr>
          <p:nvPr/>
        </p:nvSpPr>
        <p:spPr bwMode="black">
          <a:xfrm>
            <a:off x="605302" y="1594286"/>
            <a:ext cx="1600200" cy="3352800"/>
          </a:xfrm>
          <a:prstGeom prst="rect">
            <a:avLst/>
          </a:prstGeom>
          <a:noFill/>
          <a:ln w="9525">
            <a:solidFill>
              <a:srgbClr val="000099"/>
            </a:solid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“CHÚNG TA </a:t>
            </a:r>
          </a:p>
          <a:p>
            <a:pPr algn="ctr"/>
            <a:r>
              <a:rPr lang="en-US"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MUỐN HÒA BÌNH, CHÚNG TA </a:t>
            </a:r>
          </a:p>
          <a:p>
            <a:pPr algn="ctr"/>
            <a:r>
              <a:rPr lang="en-US"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PHẢI NHÂN NHƯỢNG</a:t>
            </a:r>
            <a:r>
              <a:rPr lang="en-US" sz="2000" b="1"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p:sp>
        <p:nvSpPr>
          <p:cNvPr id="2" name="Oval Callout 1"/>
          <p:cNvSpPr/>
          <p:nvPr/>
        </p:nvSpPr>
        <p:spPr>
          <a:xfrm>
            <a:off x="6012160" y="1844824"/>
            <a:ext cx="3369860" cy="3341281"/>
          </a:xfrm>
          <a:prstGeom prst="wedgeEllipse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 LÀ SỰ NHÂN NHƯỢNG CUỐI CÙNG , NHÂN NHƯỢNG NỮA LÀ PHẠM ĐẾN CHỦ QUYỀN CỦA ĐẤT NƯỚC, LÀ HẠI ĐẾN QUYỀN LỢI CAO TRỌNG CỦA DÂN TỘC”</a:t>
            </a:r>
          </a:p>
        </p:txBody>
      </p:sp>
      <p:pic>
        <p:nvPicPr>
          <p:cNvPr id="3" name="Picture 2"/>
          <p:cNvPicPr>
            <a:picLocks noChangeAspect="1"/>
          </p:cNvPicPr>
          <p:nvPr/>
        </p:nvPicPr>
        <p:blipFill>
          <a:blip r:embed="rId3"/>
          <a:stretch>
            <a:fillRect/>
          </a:stretch>
        </p:blipFill>
        <p:spPr>
          <a:xfrm>
            <a:off x="122830" y="54880"/>
            <a:ext cx="8399060" cy="1672916"/>
          </a:xfrm>
          <a:prstGeom prst="rect">
            <a:avLst/>
          </a:prstGeom>
        </p:spPr>
      </p:pic>
    </p:spTree>
  </p:cSld>
  <p:clrMapOvr>
    <a:masterClrMapping/>
  </p:clrMapOvr>
  <p:transition>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uble Brace 1"/>
          <p:cNvSpPr/>
          <p:nvPr/>
        </p:nvSpPr>
        <p:spPr>
          <a:xfrm>
            <a:off x="467544" y="548680"/>
            <a:ext cx="8299648" cy="4608512"/>
          </a:xfrm>
          <a:prstGeom prst="bracePair">
            <a:avLst/>
          </a:prstGeom>
        </p:spPr>
        <p:style>
          <a:lnRef idx="3">
            <a:schemeClr val="accent4"/>
          </a:lnRef>
          <a:fillRef idx="0">
            <a:schemeClr val="accent4"/>
          </a:fillRef>
          <a:effectRef idx="2">
            <a:schemeClr val="accent4"/>
          </a:effectRef>
          <a:fontRef idx="minor">
            <a:schemeClr val="tx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just"/>
            <a:r>
              <a:rPr lang="vi-VN" sz="2800" b="1" dirty="0" smtClean="0">
                <a:ln/>
                <a:solidFill>
                  <a:schemeClr val="accent3"/>
                </a:solidFill>
              </a:rPr>
              <a:t> Tóm lại, Chủ trương </a:t>
            </a:r>
            <a:r>
              <a:rPr lang="vi-VN" sz="2800" b="1" dirty="0">
                <a:ln/>
                <a:solidFill>
                  <a:schemeClr val="accent3"/>
                </a:solidFill>
              </a:rPr>
              <a:t>kháng </a:t>
            </a:r>
            <a:r>
              <a:rPr lang="vi-VN" sz="2800" b="1" dirty="0" smtClean="0">
                <a:ln/>
                <a:solidFill>
                  <a:schemeClr val="accent3"/>
                </a:solidFill>
              </a:rPr>
              <a:t>chiến, </a:t>
            </a:r>
            <a:r>
              <a:rPr lang="vi-VN" sz="2800" b="1" dirty="0">
                <a:ln/>
                <a:solidFill>
                  <a:schemeClr val="accent3"/>
                </a:solidFill>
              </a:rPr>
              <a:t>kiến quốc của Đảng từ tháng 9/1945 -</a:t>
            </a:r>
            <a:r>
              <a:rPr lang="vi-VN" sz="2800" b="1" dirty="0" smtClean="0">
                <a:ln/>
                <a:solidFill>
                  <a:schemeClr val="accent3"/>
                </a:solidFill>
              </a:rPr>
              <a:t>12/1946 </a:t>
            </a:r>
            <a:r>
              <a:rPr lang="vi-VN" sz="2800" b="1" dirty="0">
                <a:ln/>
                <a:solidFill>
                  <a:schemeClr val="accent3"/>
                </a:solidFill>
              </a:rPr>
              <a:t>với tinh thần kiên quyết,  linh hoạt, khẩn trương, sáng tạo đã kịp thời đề ra những vấn đề cơ bản về chiến lược, sách lược cách </a:t>
            </a:r>
            <a:r>
              <a:rPr lang="vi-VN" sz="2800" b="1" dirty="0" smtClean="0">
                <a:ln/>
                <a:solidFill>
                  <a:schemeClr val="accent3"/>
                </a:solidFill>
              </a:rPr>
              <a:t>mạng. Đảng đã đề ra </a:t>
            </a:r>
            <a:r>
              <a:rPr lang="vi-VN" sz="2800" b="1" dirty="0">
                <a:ln/>
                <a:solidFill>
                  <a:schemeClr val="accent3"/>
                </a:solidFill>
              </a:rPr>
              <a:t>những nhiệm vụ, những biện pháp cụ thể về đối nội và đối ngoại để khắc phục </a:t>
            </a:r>
            <a:r>
              <a:rPr lang="vi-VN" sz="2800" b="1" dirty="0" smtClean="0">
                <a:ln/>
                <a:solidFill>
                  <a:schemeClr val="accent3"/>
                </a:solidFill>
              </a:rPr>
              <a:t>nạn </a:t>
            </a:r>
            <a:r>
              <a:rPr lang="vi-VN" sz="2800" b="1" dirty="0">
                <a:ln/>
                <a:solidFill>
                  <a:schemeClr val="accent3"/>
                </a:solidFill>
              </a:rPr>
              <a:t>đói, nạn dốt, chống thù trong, giặc ngoài, bảo vệ chính quyền </a:t>
            </a:r>
            <a:r>
              <a:rPr lang="vi-VN" sz="2800" b="1" dirty="0" smtClean="0">
                <a:ln/>
                <a:solidFill>
                  <a:schemeClr val="accent3"/>
                </a:solidFill>
              </a:rPr>
              <a:t>cách mạng. </a:t>
            </a:r>
            <a:endParaRPr lang="vi-VN" sz="2800" b="1" dirty="0">
              <a:ln/>
              <a:solidFill>
                <a:schemeClr val="accent3"/>
              </a:solidFill>
            </a:endParaRPr>
          </a:p>
        </p:txBody>
      </p:sp>
    </p:spTree>
    <p:extLst>
      <p:ext uri="{BB962C8B-B14F-4D97-AF65-F5344CB8AC3E}">
        <p14:creationId xmlns:p14="http://schemas.microsoft.com/office/powerpoint/2010/main" val="711827689"/>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Trịnh Hồng Hà 403A1BKH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2" y="1510505"/>
            <a:ext cx="3457575" cy="2360613"/>
          </a:xfrm>
          <a:prstGeom prst="rect">
            <a:avLst/>
          </a:prstGeom>
          <a:noFill/>
          <a:extLst>
            <a:ext uri="{909E8E84-426E-40DD-AFC4-6F175D3DCCD1}">
              <a14:hiddenFill xmlns:a14="http://schemas.microsoft.com/office/drawing/2010/main">
                <a:solidFill>
                  <a:srgbClr val="FFFFFF"/>
                </a:solidFill>
              </a14:hiddenFill>
            </a:ext>
          </a:extLst>
        </p:spPr>
      </p:pic>
      <p:sp>
        <p:nvSpPr>
          <p:cNvPr id="234502" name="Text Box 6"/>
          <p:cNvSpPr txBox="1">
            <a:spLocks noChangeArrowheads="1"/>
          </p:cNvSpPr>
          <p:nvPr/>
        </p:nvSpPr>
        <p:spPr bwMode="auto">
          <a:xfrm>
            <a:off x="5257800" y="4135834"/>
            <a:ext cx="3609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dirty="0" err="1">
                <a:latin typeface="Times New Roman" panose="02020603050405020304" pitchFamily="18" charset="0"/>
              </a:rPr>
              <a:t>Lời</a:t>
            </a:r>
            <a:r>
              <a:rPr lang="en-US" dirty="0">
                <a:latin typeface="Times New Roman" panose="02020603050405020304" pitchFamily="18" charset="0"/>
              </a:rPr>
              <a:t> </a:t>
            </a:r>
            <a:r>
              <a:rPr lang="en-US" dirty="0" err="1">
                <a:latin typeface="Times New Roman" panose="02020603050405020304" pitchFamily="18" charset="0"/>
              </a:rPr>
              <a:t>kêu</a:t>
            </a:r>
            <a:r>
              <a:rPr lang="en-US" dirty="0">
                <a:latin typeface="Times New Roman" panose="02020603050405020304" pitchFamily="18" charset="0"/>
              </a:rPr>
              <a:t> </a:t>
            </a:r>
            <a:r>
              <a:rPr lang="en-US" dirty="0" err="1">
                <a:latin typeface="Times New Roman" panose="02020603050405020304" pitchFamily="18" charset="0"/>
              </a:rPr>
              <a:t>gọi</a:t>
            </a:r>
            <a:r>
              <a:rPr lang="en-US" dirty="0">
                <a:latin typeface="Times New Roman" panose="02020603050405020304" pitchFamily="18" charset="0"/>
              </a:rPr>
              <a:t> "</a:t>
            </a:r>
            <a:r>
              <a:rPr lang="en-US" dirty="0" err="1">
                <a:latin typeface="Times New Roman" panose="02020603050405020304" pitchFamily="18" charset="0"/>
              </a:rPr>
              <a:t>toàn</a:t>
            </a:r>
            <a:r>
              <a:rPr lang="en-US" dirty="0">
                <a:latin typeface="Times New Roman" panose="02020603050405020304" pitchFamily="18" charset="0"/>
              </a:rPr>
              <a:t> </a:t>
            </a:r>
            <a:r>
              <a:rPr lang="en-US" dirty="0" err="1">
                <a:latin typeface="Times New Roman" panose="02020603050405020304" pitchFamily="18" charset="0"/>
              </a:rPr>
              <a:t>quốc</a:t>
            </a:r>
            <a:r>
              <a:rPr lang="en-US" dirty="0">
                <a:latin typeface="Times New Roman" panose="02020603050405020304" pitchFamily="18" charset="0"/>
              </a:rPr>
              <a:t> </a:t>
            </a:r>
            <a:r>
              <a:rPr lang="en-US" dirty="0" err="1">
                <a:latin typeface="Times New Roman" panose="02020603050405020304" pitchFamily="18" charset="0"/>
              </a:rPr>
              <a:t>kháng</a:t>
            </a:r>
            <a:r>
              <a:rPr lang="en-US" dirty="0">
                <a:latin typeface="Times New Roman" panose="02020603050405020304" pitchFamily="18" charset="0"/>
              </a:rPr>
              <a:t> </a:t>
            </a:r>
            <a:r>
              <a:rPr lang="en-US" dirty="0" err="1">
                <a:latin typeface="Times New Roman" panose="02020603050405020304" pitchFamily="18" charset="0"/>
              </a:rPr>
              <a:t>chiến</a:t>
            </a:r>
            <a:r>
              <a:rPr lang="en-US" dirty="0">
                <a:latin typeface="Times New Roman" panose="02020603050405020304" pitchFamily="18" charset="0"/>
              </a:rPr>
              <a:t>" </a:t>
            </a:r>
          </a:p>
          <a:p>
            <a:pPr eaLnBrk="0" hangingPunct="0"/>
            <a:r>
              <a:rPr lang="en-US" dirty="0" err="1">
                <a:latin typeface="Times New Roman" panose="02020603050405020304" pitchFamily="18" charset="0"/>
              </a:rPr>
              <a:t>của</a:t>
            </a:r>
            <a:r>
              <a:rPr lang="en-US" dirty="0">
                <a:latin typeface="Times New Roman" panose="02020603050405020304" pitchFamily="18" charset="0"/>
              </a:rPr>
              <a:t> </a:t>
            </a:r>
            <a:r>
              <a:rPr lang="en-US" dirty="0" err="1">
                <a:latin typeface="Times New Roman" panose="02020603050405020304" pitchFamily="18" charset="0"/>
              </a:rPr>
              <a:t>Hồ</a:t>
            </a:r>
            <a:r>
              <a:rPr lang="en-US" dirty="0">
                <a:latin typeface="Times New Roman" panose="02020603050405020304" pitchFamily="18" charset="0"/>
              </a:rPr>
              <a:t> </a:t>
            </a:r>
            <a:r>
              <a:rPr lang="en-US" dirty="0" err="1">
                <a:latin typeface="Times New Roman" panose="02020603050405020304" pitchFamily="18" charset="0"/>
              </a:rPr>
              <a:t>Chủ</a:t>
            </a:r>
            <a:r>
              <a:rPr lang="en-US" dirty="0">
                <a:latin typeface="Times New Roman" panose="02020603050405020304" pitchFamily="18" charset="0"/>
              </a:rPr>
              <a:t> </a:t>
            </a:r>
            <a:r>
              <a:rPr lang="en-US" dirty="0" err="1">
                <a:latin typeface="Times New Roman" panose="02020603050405020304" pitchFamily="18" charset="0"/>
              </a:rPr>
              <a:t>Tịch</a:t>
            </a:r>
            <a:r>
              <a:rPr lang="en-US" dirty="0">
                <a:latin typeface="Times New Roman" panose="02020603050405020304" pitchFamily="18" charset="0"/>
              </a:rPr>
              <a:t> </a:t>
            </a:r>
            <a:r>
              <a:rPr lang="en-US" dirty="0" err="1">
                <a:latin typeface="Times New Roman" panose="02020603050405020304" pitchFamily="18" charset="0"/>
              </a:rPr>
              <a:t>ngày</a:t>
            </a:r>
            <a:r>
              <a:rPr lang="en-US" dirty="0">
                <a:latin typeface="Times New Roman" panose="02020603050405020304" pitchFamily="18" charset="0"/>
              </a:rPr>
              <a:t> 19/12/1946.</a:t>
            </a:r>
          </a:p>
        </p:txBody>
      </p:sp>
      <p:sp>
        <p:nvSpPr>
          <p:cNvPr id="234504" name="AutoShape 8"/>
          <p:cNvSpPr>
            <a:spLocks noChangeArrowheads="1"/>
          </p:cNvSpPr>
          <p:nvPr/>
        </p:nvSpPr>
        <p:spPr bwMode="auto">
          <a:xfrm>
            <a:off x="228600" y="1676400"/>
            <a:ext cx="4419600" cy="1219200"/>
          </a:xfrm>
          <a:prstGeom prst="diamond">
            <a:avLst/>
          </a:prstGeom>
          <a:solidFill>
            <a:srgbClr val="00B0F0"/>
          </a:solidFill>
          <a:ln w="9525">
            <a:solidFill>
              <a:schemeClr val="tx1"/>
            </a:solidFill>
            <a:miter lim="800000"/>
            <a:headEnd/>
            <a:tailEnd/>
          </a:ln>
          <a:effectLst/>
          <a:extLst/>
        </p:spPr>
        <p:txBody>
          <a:bodyPr wrap="none" anchor="ctr"/>
          <a:lstStyle/>
          <a:p>
            <a:pPr algn="ctr" eaLnBrk="0" hangingPunct="0"/>
            <a:r>
              <a:rPr lang="en-US" sz="2400" b="1" dirty="0">
                <a:solidFill>
                  <a:schemeClr val="bg1"/>
                </a:solidFill>
                <a:latin typeface="Times New Roman" panose="02020603050405020304" pitchFamily="18" charset="0"/>
              </a:rPr>
              <a:t>Pháp bội ước</a:t>
            </a:r>
          </a:p>
        </p:txBody>
      </p:sp>
      <p:sp>
        <p:nvSpPr>
          <p:cNvPr id="234505" name="Line 9"/>
          <p:cNvSpPr>
            <a:spLocks noChangeShapeType="1"/>
          </p:cNvSpPr>
          <p:nvPr/>
        </p:nvSpPr>
        <p:spPr bwMode="auto">
          <a:xfrm>
            <a:off x="2438400" y="28956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06" name="Line 10"/>
          <p:cNvSpPr>
            <a:spLocks noChangeShapeType="1"/>
          </p:cNvSpPr>
          <p:nvPr/>
        </p:nvSpPr>
        <p:spPr bwMode="auto">
          <a:xfrm>
            <a:off x="762000" y="3200400"/>
            <a:ext cx="3352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07" name="Rectangle 11"/>
          <p:cNvSpPr>
            <a:spLocks noChangeArrowheads="1"/>
          </p:cNvSpPr>
          <p:nvPr/>
        </p:nvSpPr>
        <p:spPr bwMode="auto">
          <a:xfrm>
            <a:off x="0" y="3733800"/>
            <a:ext cx="1371600" cy="2286000"/>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lang="en-US" sz="2000" b="1">
                <a:latin typeface="Times New Roman" panose="02020603050405020304" pitchFamily="18" charset="0"/>
              </a:rPr>
              <a:t>20/11/46</a:t>
            </a:r>
          </a:p>
          <a:p>
            <a:pPr algn="ctr" eaLnBrk="0" hangingPunct="0"/>
            <a:r>
              <a:rPr lang="en-US" sz="2000" b="1">
                <a:latin typeface="Times New Roman" panose="02020603050405020304" pitchFamily="18" charset="0"/>
              </a:rPr>
              <a:t>Pháp đánh </a:t>
            </a:r>
          </a:p>
          <a:p>
            <a:pPr algn="ctr" eaLnBrk="0" hangingPunct="0"/>
            <a:r>
              <a:rPr lang="en-US" sz="2000" b="1">
                <a:latin typeface="Times New Roman" panose="02020603050405020304" pitchFamily="18" charset="0"/>
              </a:rPr>
              <a:t>Hải Phòng,</a:t>
            </a:r>
          </a:p>
          <a:p>
            <a:pPr algn="ctr" eaLnBrk="0" hangingPunct="0"/>
            <a:r>
              <a:rPr lang="en-US" sz="2000" b="1">
                <a:latin typeface="Times New Roman" panose="02020603050405020304" pitchFamily="18" charset="0"/>
              </a:rPr>
              <a:t> Lạng Sơn</a:t>
            </a:r>
          </a:p>
        </p:txBody>
      </p:sp>
      <p:sp>
        <p:nvSpPr>
          <p:cNvPr id="234508" name="Rectangle 12"/>
          <p:cNvSpPr>
            <a:spLocks noChangeArrowheads="1"/>
          </p:cNvSpPr>
          <p:nvPr/>
        </p:nvSpPr>
        <p:spPr bwMode="auto">
          <a:xfrm>
            <a:off x="1752600" y="3733800"/>
            <a:ext cx="1371600" cy="2286000"/>
          </a:xfrm>
          <a:prstGeom prst="rect">
            <a:avLst/>
          </a:prstGeom>
          <a:solidFill>
            <a:schemeClr val="accent2">
              <a:lumMod val="40000"/>
              <a:lumOff val="60000"/>
            </a:schemeClr>
          </a:solidFill>
          <a:ln w="9525">
            <a:solidFill>
              <a:schemeClr val="tx1"/>
            </a:solidFill>
            <a:miter lim="800000"/>
            <a:headEnd/>
            <a:tailEnd/>
          </a:ln>
          <a:effectLst/>
          <a:extLst/>
        </p:spPr>
        <p:txBody>
          <a:bodyPr wrap="none" anchor="ctr"/>
          <a:lstStyle/>
          <a:p>
            <a:pPr algn="ctr" eaLnBrk="0" hangingPunct="0"/>
            <a:r>
              <a:rPr lang="en-US" sz="2000" b="1" dirty="0">
                <a:latin typeface="Times New Roman" panose="02020603050405020304" pitchFamily="18" charset="0"/>
              </a:rPr>
              <a:t>17/12/46</a:t>
            </a:r>
          </a:p>
          <a:p>
            <a:pPr algn="ctr" eaLnBrk="0" hangingPunct="0"/>
            <a:r>
              <a:rPr lang="en-US" sz="2000" b="1" dirty="0">
                <a:latin typeface="Times New Roman" panose="02020603050405020304" pitchFamily="18" charset="0"/>
              </a:rPr>
              <a:t> thảm sát </a:t>
            </a:r>
          </a:p>
          <a:p>
            <a:pPr algn="ctr" eaLnBrk="0" hangingPunct="0"/>
            <a:r>
              <a:rPr lang="en-US" sz="2000" b="1" dirty="0">
                <a:latin typeface="Times New Roman" panose="02020603050405020304" pitchFamily="18" charset="0"/>
              </a:rPr>
              <a:t>ở phố</a:t>
            </a:r>
          </a:p>
          <a:p>
            <a:pPr algn="ctr" eaLnBrk="0" hangingPunct="0"/>
            <a:r>
              <a:rPr lang="en-US" sz="2000" b="1" dirty="0">
                <a:latin typeface="Times New Roman" panose="02020603050405020304" pitchFamily="18" charset="0"/>
              </a:rPr>
              <a:t> Hàng Bún</a:t>
            </a:r>
          </a:p>
        </p:txBody>
      </p:sp>
      <p:sp>
        <p:nvSpPr>
          <p:cNvPr id="234509" name="Rectangle 13"/>
          <p:cNvSpPr>
            <a:spLocks noChangeArrowheads="1"/>
          </p:cNvSpPr>
          <p:nvPr/>
        </p:nvSpPr>
        <p:spPr bwMode="auto">
          <a:xfrm>
            <a:off x="3505200" y="3733800"/>
            <a:ext cx="1371600" cy="2286000"/>
          </a:xfrm>
          <a:prstGeom prst="rect">
            <a:avLst/>
          </a:prstGeom>
          <a:solidFill>
            <a:schemeClr val="accent6">
              <a:lumMod val="60000"/>
              <a:lumOff val="40000"/>
            </a:schemeClr>
          </a:solidFill>
          <a:ln w="9525">
            <a:solidFill>
              <a:schemeClr val="tx1"/>
            </a:solidFill>
            <a:miter lim="800000"/>
            <a:headEnd/>
            <a:tailEnd/>
          </a:ln>
          <a:effectLst/>
          <a:extLst/>
        </p:spPr>
        <p:txBody>
          <a:bodyPr wrap="none" anchor="ctr"/>
          <a:lstStyle/>
          <a:p>
            <a:pPr algn="ctr" eaLnBrk="0" hangingPunct="0"/>
            <a:r>
              <a:rPr lang="en-US" sz="2000" b="1">
                <a:latin typeface="Times New Roman" panose="02020603050405020304" pitchFamily="18" charset="0"/>
              </a:rPr>
              <a:t>18/12/46</a:t>
            </a:r>
          </a:p>
          <a:p>
            <a:pPr algn="ctr" eaLnBrk="0" hangingPunct="0"/>
            <a:r>
              <a:rPr lang="en-US" sz="2000" b="1">
                <a:latin typeface="Times New Roman" panose="02020603050405020304" pitchFamily="18" charset="0"/>
              </a:rPr>
              <a:t> Pháp gửi </a:t>
            </a:r>
          </a:p>
          <a:p>
            <a:pPr algn="ctr" eaLnBrk="0" hangingPunct="0"/>
            <a:r>
              <a:rPr lang="en-US" sz="2000" b="1">
                <a:latin typeface="Times New Roman" panose="02020603050405020304" pitchFamily="18" charset="0"/>
              </a:rPr>
              <a:t>tối hậu thư</a:t>
            </a:r>
          </a:p>
        </p:txBody>
      </p:sp>
      <p:sp>
        <p:nvSpPr>
          <p:cNvPr id="234510" name="Line 14"/>
          <p:cNvSpPr>
            <a:spLocks noChangeShapeType="1"/>
          </p:cNvSpPr>
          <p:nvPr/>
        </p:nvSpPr>
        <p:spPr bwMode="auto">
          <a:xfrm>
            <a:off x="762000" y="3200400"/>
            <a:ext cx="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1" name="Line 15"/>
          <p:cNvSpPr>
            <a:spLocks noChangeShapeType="1"/>
          </p:cNvSpPr>
          <p:nvPr/>
        </p:nvSpPr>
        <p:spPr bwMode="auto">
          <a:xfrm>
            <a:off x="2438400" y="3200400"/>
            <a:ext cx="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2" name="Line 16"/>
          <p:cNvSpPr>
            <a:spLocks noChangeShapeType="1"/>
          </p:cNvSpPr>
          <p:nvPr/>
        </p:nvSpPr>
        <p:spPr bwMode="auto">
          <a:xfrm>
            <a:off x="4114800" y="3200400"/>
            <a:ext cx="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3" name="Rectangle 17"/>
          <p:cNvSpPr>
            <a:spLocks noChangeArrowheads="1"/>
          </p:cNvSpPr>
          <p:nvPr/>
        </p:nvSpPr>
        <p:spPr bwMode="auto">
          <a:xfrm>
            <a:off x="5486400" y="5229200"/>
            <a:ext cx="3478088" cy="1095400"/>
          </a:xfrm>
          <a:prstGeom prst="rect">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pPr algn="ctr" eaLnBrk="0" hangingPunct="0"/>
            <a:r>
              <a:rPr lang="en-US" sz="2400" b="1" dirty="0">
                <a:latin typeface="Times New Roman" panose="02020603050405020304" pitchFamily="18" charset="0"/>
              </a:rPr>
              <a:t>19/12/46 </a:t>
            </a:r>
          </a:p>
          <a:p>
            <a:pPr algn="ctr" eaLnBrk="0" hangingPunct="0"/>
            <a:r>
              <a:rPr lang="en-US" sz="2400" b="1" dirty="0">
                <a:latin typeface="Times New Roman" panose="02020603050405020304" pitchFamily="18" charset="0"/>
              </a:rPr>
              <a:t>cuộc kháng chiến bùng nổ</a:t>
            </a:r>
          </a:p>
        </p:txBody>
      </p:sp>
      <p:sp>
        <p:nvSpPr>
          <p:cNvPr id="234514" name="Line 18"/>
          <p:cNvSpPr>
            <a:spLocks noChangeShapeType="1"/>
          </p:cNvSpPr>
          <p:nvPr/>
        </p:nvSpPr>
        <p:spPr bwMode="auto">
          <a:xfrm>
            <a:off x="4114800" y="6019800"/>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5" name="Line 19"/>
          <p:cNvSpPr>
            <a:spLocks noChangeShapeType="1"/>
          </p:cNvSpPr>
          <p:nvPr/>
        </p:nvSpPr>
        <p:spPr bwMode="auto">
          <a:xfrm>
            <a:off x="4114800" y="6324600"/>
            <a:ext cx="1371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6" name="Line 20"/>
          <p:cNvSpPr>
            <a:spLocks noChangeShapeType="1"/>
          </p:cNvSpPr>
          <p:nvPr/>
        </p:nvSpPr>
        <p:spPr bwMode="auto">
          <a:xfrm>
            <a:off x="1371600" y="48768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34517" name="Line 21"/>
          <p:cNvSpPr>
            <a:spLocks noChangeShapeType="1"/>
          </p:cNvSpPr>
          <p:nvPr/>
        </p:nvSpPr>
        <p:spPr bwMode="auto">
          <a:xfrm>
            <a:off x="3124200" y="48768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0" name="Title 19"/>
          <p:cNvSpPr>
            <a:spLocks noGrp="1"/>
          </p:cNvSpPr>
          <p:nvPr>
            <p:ph type="title"/>
          </p:nvPr>
        </p:nvSpPr>
        <p:spPr>
          <a:xfrm>
            <a:off x="638175" y="456768"/>
            <a:ext cx="8229600" cy="940066"/>
          </a:xfrm>
          <a:prstGeom prst="rect">
            <a:avLst/>
          </a:prstGeom>
        </p:spPr>
        <p:txBody>
          <a:bodyPr wrap="square">
            <a:spAutoFit/>
          </a:bodyPr>
          <a:lstStyle/>
          <a:p>
            <a:pPr algn="just">
              <a:lnSpc>
                <a:spcPct val="120000"/>
              </a:lnSpc>
              <a:spcBef>
                <a:spcPts val="600"/>
              </a:spcBef>
              <a:spcAft>
                <a:spcPts val="600"/>
              </a:spcAft>
            </a:pPr>
            <a:r>
              <a:rPr lang="en-US" sz="2400" b="1" dirty="0">
                <a:solidFill>
                  <a:srgbClr val="FF0000"/>
                </a:solidFill>
                <a:latin typeface="Times New Roman" panose="02020603050405020304" pitchFamily="18" charset="0"/>
                <a:ea typeface="Calibri" panose="020F0502020204030204" pitchFamily="34" charset="0"/>
              </a:rPr>
              <a:t>2. </a:t>
            </a:r>
            <a:r>
              <a:rPr lang="en-US" sz="2400" b="1" dirty="0" err="1">
                <a:solidFill>
                  <a:srgbClr val="FF0000"/>
                </a:solidFill>
                <a:latin typeface="Times New Roman" panose="02020603050405020304" pitchFamily="18" charset="0"/>
                <a:ea typeface="Calibri" panose="020F0502020204030204" pitchFamily="34" charset="0"/>
              </a:rPr>
              <a:t>Đường</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lối</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kháng</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chiến</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toàn</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quốc</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và</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quá</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trình</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tổ</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chức</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thực</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hiện</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từ</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năm</a:t>
            </a:r>
            <a:r>
              <a:rPr lang="en-US" sz="2400" b="1" dirty="0">
                <a:solidFill>
                  <a:srgbClr val="FF0000"/>
                </a:solidFill>
                <a:latin typeface="Times New Roman" panose="02020603050405020304" pitchFamily="18" charset="0"/>
                <a:ea typeface="Calibri" panose="020F0502020204030204" pitchFamily="34" charset="0"/>
              </a:rPr>
              <a:t> 1946 </a:t>
            </a:r>
            <a:r>
              <a:rPr lang="en-US" sz="2400" b="1" dirty="0" err="1">
                <a:solidFill>
                  <a:srgbClr val="FF0000"/>
                </a:solidFill>
                <a:latin typeface="Times New Roman" panose="02020603050405020304" pitchFamily="18" charset="0"/>
                <a:ea typeface="Calibri" panose="020F0502020204030204" pitchFamily="34" charset="0"/>
              </a:rPr>
              <a:t>đến</a:t>
            </a:r>
            <a:r>
              <a:rPr lang="en-US" sz="2400" b="1" dirty="0">
                <a:solidFill>
                  <a:srgbClr val="FF0000"/>
                </a:solidFill>
                <a:latin typeface="Times New Roman" panose="02020603050405020304" pitchFamily="18" charset="0"/>
                <a:ea typeface="Calibri" panose="020F0502020204030204" pitchFamily="34" charset="0"/>
              </a:rPr>
              <a:t> </a:t>
            </a:r>
            <a:r>
              <a:rPr lang="en-US" sz="2400" b="1" dirty="0" err="1">
                <a:solidFill>
                  <a:srgbClr val="FF0000"/>
                </a:solidFill>
                <a:latin typeface="Times New Roman" panose="02020603050405020304" pitchFamily="18" charset="0"/>
                <a:ea typeface="Calibri" panose="020F0502020204030204" pitchFamily="34" charset="0"/>
              </a:rPr>
              <a:t>năm</a:t>
            </a:r>
            <a:r>
              <a:rPr lang="en-US" sz="2400" b="1" dirty="0">
                <a:solidFill>
                  <a:srgbClr val="FF0000"/>
                </a:solidFill>
                <a:latin typeface="Times New Roman" panose="02020603050405020304" pitchFamily="18" charset="0"/>
                <a:ea typeface="Calibri" panose="020F0502020204030204" pitchFamily="34" charset="0"/>
              </a:rPr>
              <a:t> 1950 </a:t>
            </a:r>
            <a:endParaRPr lang="en-US" sz="2400" b="1" dirty="0">
              <a:effectLst/>
              <a:latin typeface="Times New Roman" panose="02020603050405020304" pitchFamily="18" charset="0"/>
              <a:ea typeface="Calibri" panose="020F050202020403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34504"/>
                                        </p:tgtEl>
                                        <p:attrNameLst>
                                          <p:attrName>style.visibility</p:attrName>
                                        </p:attrNameLst>
                                      </p:cBhvr>
                                      <p:to>
                                        <p:strVal val="visible"/>
                                      </p:to>
                                    </p:set>
                                    <p:anim calcmode="lin" valueType="num">
                                      <p:cBhvr>
                                        <p:cTn id="7" dur="500" fill="hold"/>
                                        <p:tgtEl>
                                          <p:spTgt spid="234504"/>
                                        </p:tgtEl>
                                        <p:attrNameLst>
                                          <p:attrName>ppt_w</p:attrName>
                                        </p:attrNameLst>
                                      </p:cBhvr>
                                      <p:tavLst>
                                        <p:tav tm="0">
                                          <p:val>
                                            <p:fltVal val="0"/>
                                          </p:val>
                                        </p:tav>
                                        <p:tav tm="100000">
                                          <p:val>
                                            <p:strVal val="#ppt_w"/>
                                          </p:val>
                                        </p:tav>
                                      </p:tavLst>
                                    </p:anim>
                                    <p:anim calcmode="lin" valueType="num">
                                      <p:cBhvr>
                                        <p:cTn id="8" dur="500" fill="hold"/>
                                        <p:tgtEl>
                                          <p:spTgt spid="234504"/>
                                        </p:tgtEl>
                                        <p:attrNameLst>
                                          <p:attrName>ppt_h</p:attrName>
                                        </p:attrNameLst>
                                      </p:cBhvr>
                                      <p:tavLst>
                                        <p:tav tm="0">
                                          <p:val>
                                            <p:fltVal val="0"/>
                                          </p:val>
                                        </p:tav>
                                        <p:tav tm="100000">
                                          <p:val>
                                            <p:strVal val="#ppt_h"/>
                                          </p:val>
                                        </p:tav>
                                      </p:tavLst>
                                    </p:anim>
                                    <p:animEffect transition="in" filter="fade">
                                      <p:cBhvr>
                                        <p:cTn id="9" dur="500"/>
                                        <p:tgtEl>
                                          <p:spTgt spid="23450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234505"/>
                                        </p:tgtEl>
                                        <p:attrNameLst>
                                          <p:attrName>style.visibility</p:attrName>
                                        </p:attrNameLst>
                                      </p:cBhvr>
                                      <p:to>
                                        <p:strVal val="visible"/>
                                      </p:to>
                                    </p:set>
                                    <p:animEffect transition="in" filter="strips(downLeft)">
                                      <p:cBhvr>
                                        <p:cTn id="14" dur="500"/>
                                        <p:tgtEl>
                                          <p:spTgt spid="23450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4506"/>
                                        </p:tgtEl>
                                        <p:attrNameLst>
                                          <p:attrName>style.visibility</p:attrName>
                                        </p:attrNameLst>
                                      </p:cBhvr>
                                      <p:to>
                                        <p:strVal val="visible"/>
                                      </p:to>
                                    </p:set>
                                    <p:anim calcmode="lin" valueType="num">
                                      <p:cBhvr additive="base">
                                        <p:cTn id="19" dur="500" fill="hold"/>
                                        <p:tgtEl>
                                          <p:spTgt spid="234506"/>
                                        </p:tgtEl>
                                        <p:attrNameLst>
                                          <p:attrName>ppt_x</p:attrName>
                                        </p:attrNameLst>
                                      </p:cBhvr>
                                      <p:tavLst>
                                        <p:tav tm="0">
                                          <p:val>
                                            <p:strVal val="#ppt_x"/>
                                          </p:val>
                                        </p:tav>
                                        <p:tav tm="100000">
                                          <p:val>
                                            <p:strVal val="#ppt_x"/>
                                          </p:val>
                                        </p:tav>
                                      </p:tavLst>
                                    </p:anim>
                                    <p:anim calcmode="lin" valueType="num">
                                      <p:cBhvr additive="base">
                                        <p:cTn id="20" dur="500" fill="hold"/>
                                        <p:tgtEl>
                                          <p:spTgt spid="23450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34510"/>
                                        </p:tgtEl>
                                        <p:attrNameLst>
                                          <p:attrName>style.visibility</p:attrName>
                                        </p:attrNameLst>
                                      </p:cBhvr>
                                      <p:to>
                                        <p:strVal val="visible"/>
                                      </p:to>
                                    </p:set>
                                    <p:animEffect transition="in" filter="strips(downLeft)">
                                      <p:cBhvr>
                                        <p:cTn id="25" dur="500"/>
                                        <p:tgtEl>
                                          <p:spTgt spid="2345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grpId="0" nodeType="clickEffect">
                                  <p:stCondLst>
                                    <p:cond delay="0"/>
                                  </p:stCondLst>
                                  <p:childTnLst>
                                    <p:set>
                                      <p:cBhvr>
                                        <p:cTn id="29" dur="1" fill="hold">
                                          <p:stCondLst>
                                            <p:cond delay="0"/>
                                          </p:stCondLst>
                                        </p:cTn>
                                        <p:tgtEl>
                                          <p:spTgt spid="234507"/>
                                        </p:tgtEl>
                                        <p:attrNameLst>
                                          <p:attrName>style.visibility</p:attrName>
                                        </p:attrNameLst>
                                      </p:cBhvr>
                                      <p:to>
                                        <p:strVal val="visible"/>
                                      </p:to>
                                    </p:set>
                                    <p:anim calcmode="lin" valueType="num">
                                      <p:cBhvr>
                                        <p:cTn id="30" dur="500" fill="hold"/>
                                        <p:tgtEl>
                                          <p:spTgt spid="234507"/>
                                        </p:tgtEl>
                                        <p:attrNameLst>
                                          <p:attrName>ppt_w</p:attrName>
                                        </p:attrNameLst>
                                      </p:cBhvr>
                                      <p:tavLst>
                                        <p:tav tm="0">
                                          <p:val>
                                            <p:fltVal val="0"/>
                                          </p:val>
                                        </p:tav>
                                        <p:tav tm="100000">
                                          <p:val>
                                            <p:strVal val="#ppt_w"/>
                                          </p:val>
                                        </p:tav>
                                      </p:tavLst>
                                    </p:anim>
                                    <p:anim calcmode="lin" valueType="num">
                                      <p:cBhvr>
                                        <p:cTn id="31" dur="500" fill="hold"/>
                                        <p:tgtEl>
                                          <p:spTgt spid="234507"/>
                                        </p:tgtEl>
                                        <p:attrNameLst>
                                          <p:attrName>ppt_h</p:attrName>
                                        </p:attrNameLst>
                                      </p:cBhvr>
                                      <p:tavLst>
                                        <p:tav tm="0">
                                          <p:val>
                                            <p:fltVal val="0"/>
                                          </p:val>
                                        </p:tav>
                                        <p:tav tm="100000">
                                          <p:val>
                                            <p:strVal val="#ppt_h"/>
                                          </p:val>
                                        </p:tav>
                                      </p:tavLst>
                                    </p:anim>
                                    <p:animEffect transition="in" filter="fade">
                                      <p:cBhvr>
                                        <p:cTn id="32" dur="500"/>
                                        <p:tgtEl>
                                          <p:spTgt spid="2345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234516"/>
                                        </p:tgtEl>
                                        <p:attrNameLst>
                                          <p:attrName>style.visibility</p:attrName>
                                        </p:attrNameLst>
                                      </p:cBhvr>
                                      <p:to>
                                        <p:strVal val="visible"/>
                                      </p:to>
                                    </p:set>
                                    <p:anim to="" calcmode="lin" valueType="num">
                                      <p:cBhvr>
                                        <p:cTn id="37" dur="1" fill="hold"/>
                                        <p:tgtEl>
                                          <p:spTgt spid="234516"/>
                                        </p:tgtEl>
                                        <p:attrNameLst>
                                          <p:attrName/>
                                        </p:attrNameLst>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234508"/>
                                        </p:tgtEl>
                                        <p:attrNameLst>
                                          <p:attrName>style.visibility</p:attrName>
                                        </p:attrNameLst>
                                      </p:cBhvr>
                                      <p:to>
                                        <p:strVal val="visible"/>
                                      </p:to>
                                    </p:set>
                                    <p:anim calcmode="lin" valueType="num">
                                      <p:cBhvr>
                                        <p:cTn id="42" dur="500" fill="hold"/>
                                        <p:tgtEl>
                                          <p:spTgt spid="234508"/>
                                        </p:tgtEl>
                                        <p:attrNameLst>
                                          <p:attrName>ppt_w</p:attrName>
                                        </p:attrNameLst>
                                      </p:cBhvr>
                                      <p:tavLst>
                                        <p:tav tm="0">
                                          <p:val>
                                            <p:fltVal val="0"/>
                                          </p:val>
                                        </p:tav>
                                        <p:tav tm="100000">
                                          <p:val>
                                            <p:strVal val="#ppt_w"/>
                                          </p:val>
                                        </p:tav>
                                      </p:tavLst>
                                    </p:anim>
                                    <p:anim calcmode="lin" valueType="num">
                                      <p:cBhvr>
                                        <p:cTn id="43" dur="500" fill="hold"/>
                                        <p:tgtEl>
                                          <p:spTgt spid="234508"/>
                                        </p:tgtEl>
                                        <p:attrNameLst>
                                          <p:attrName>ppt_h</p:attrName>
                                        </p:attrNameLst>
                                      </p:cBhvr>
                                      <p:tavLst>
                                        <p:tav tm="0">
                                          <p:val>
                                            <p:fltVal val="0"/>
                                          </p:val>
                                        </p:tav>
                                        <p:tav tm="100000">
                                          <p:val>
                                            <p:strVal val="#ppt_h"/>
                                          </p:val>
                                        </p:tav>
                                      </p:tavLst>
                                    </p:anim>
                                    <p:animEffect transition="in" filter="fade">
                                      <p:cBhvr>
                                        <p:cTn id="44" dur="500"/>
                                        <p:tgtEl>
                                          <p:spTgt spid="23450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234511"/>
                                        </p:tgtEl>
                                        <p:attrNameLst>
                                          <p:attrName>style.visibility</p:attrName>
                                        </p:attrNameLst>
                                      </p:cBhvr>
                                      <p:to>
                                        <p:strVal val="visible"/>
                                      </p:to>
                                    </p:set>
                                    <p:animEffect transition="in" filter="strips(downLeft)">
                                      <p:cBhvr>
                                        <p:cTn id="49" dur="500"/>
                                        <p:tgtEl>
                                          <p:spTgt spid="23451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4" presetClass="entr" presetSubtype="0" fill="hold" grpId="0" nodeType="clickEffect">
                                  <p:stCondLst>
                                    <p:cond delay="0"/>
                                  </p:stCondLst>
                                  <p:childTnLst>
                                    <p:set>
                                      <p:cBhvr>
                                        <p:cTn id="53" dur="1" fill="hold">
                                          <p:stCondLst>
                                            <p:cond delay="0"/>
                                          </p:stCondLst>
                                        </p:cTn>
                                        <p:tgtEl>
                                          <p:spTgt spid="234517"/>
                                        </p:tgtEl>
                                        <p:attrNameLst>
                                          <p:attrName>style.visibility</p:attrName>
                                        </p:attrNameLst>
                                      </p:cBhvr>
                                      <p:to>
                                        <p:strVal val="visible"/>
                                      </p:to>
                                    </p:set>
                                    <p:anim to="" calcmode="lin" valueType="num">
                                      <p:cBhvr>
                                        <p:cTn id="54" dur="1" fill="hold"/>
                                        <p:tgtEl>
                                          <p:spTgt spid="234517"/>
                                        </p:tgtEl>
                                        <p:attrNameLst>
                                          <p:attrName/>
                                        </p:attrNameLst>
                                      </p:cBhvr>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234509"/>
                                        </p:tgtEl>
                                        <p:attrNameLst>
                                          <p:attrName>style.visibility</p:attrName>
                                        </p:attrNameLst>
                                      </p:cBhvr>
                                      <p:to>
                                        <p:strVal val="visible"/>
                                      </p:to>
                                    </p:set>
                                    <p:anim calcmode="lin" valueType="num">
                                      <p:cBhvr>
                                        <p:cTn id="59" dur="500" fill="hold"/>
                                        <p:tgtEl>
                                          <p:spTgt spid="234509"/>
                                        </p:tgtEl>
                                        <p:attrNameLst>
                                          <p:attrName>ppt_w</p:attrName>
                                        </p:attrNameLst>
                                      </p:cBhvr>
                                      <p:tavLst>
                                        <p:tav tm="0">
                                          <p:val>
                                            <p:fltVal val="0"/>
                                          </p:val>
                                        </p:tav>
                                        <p:tav tm="100000">
                                          <p:val>
                                            <p:strVal val="#ppt_w"/>
                                          </p:val>
                                        </p:tav>
                                      </p:tavLst>
                                    </p:anim>
                                    <p:anim calcmode="lin" valueType="num">
                                      <p:cBhvr>
                                        <p:cTn id="60" dur="500" fill="hold"/>
                                        <p:tgtEl>
                                          <p:spTgt spid="234509"/>
                                        </p:tgtEl>
                                        <p:attrNameLst>
                                          <p:attrName>ppt_h</p:attrName>
                                        </p:attrNameLst>
                                      </p:cBhvr>
                                      <p:tavLst>
                                        <p:tav tm="0">
                                          <p:val>
                                            <p:fltVal val="0"/>
                                          </p:val>
                                        </p:tav>
                                        <p:tav tm="100000">
                                          <p:val>
                                            <p:strVal val="#ppt_h"/>
                                          </p:val>
                                        </p:tav>
                                      </p:tavLst>
                                    </p:anim>
                                    <p:animEffect transition="in" filter="fade">
                                      <p:cBhvr>
                                        <p:cTn id="61" dur="500"/>
                                        <p:tgtEl>
                                          <p:spTgt spid="23450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12" fill="hold" grpId="0" nodeType="clickEffect">
                                  <p:stCondLst>
                                    <p:cond delay="0"/>
                                  </p:stCondLst>
                                  <p:childTnLst>
                                    <p:set>
                                      <p:cBhvr>
                                        <p:cTn id="65" dur="1" fill="hold">
                                          <p:stCondLst>
                                            <p:cond delay="0"/>
                                          </p:stCondLst>
                                        </p:cTn>
                                        <p:tgtEl>
                                          <p:spTgt spid="234512"/>
                                        </p:tgtEl>
                                        <p:attrNameLst>
                                          <p:attrName>style.visibility</p:attrName>
                                        </p:attrNameLst>
                                      </p:cBhvr>
                                      <p:to>
                                        <p:strVal val="visible"/>
                                      </p:to>
                                    </p:set>
                                    <p:animEffect transition="in" filter="strips(downLeft)">
                                      <p:cBhvr>
                                        <p:cTn id="66" dur="500"/>
                                        <p:tgtEl>
                                          <p:spTgt spid="23451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grpId="0" nodeType="clickEffect">
                                  <p:stCondLst>
                                    <p:cond delay="0"/>
                                  </p:stCondLst>
                                  <p:childTnLst>
                                    <p:set>
                                      <p:cBhvr>
                                        <p:cTn id="70" dur="1" fill="hold">
                                          <p:stCondLst>
                                            <p:cond delay="0"/>
                                          </p:stCondLst>
                                        </p:cTn>
                                        <p:tgtEl>
                                          <p:spTgt spid="234514"/>
                                        </p:tgtEl>
                                        <p:attrNameLst>
                                          <p:attrName>style.visibility</p:attrName>
                                        </p:attrNameLst>
                                      </p:cBhvr>
                                      <p:to>
                                        <p:strVal val="visible"/>
                                      </p:to>
                                    </p:set>
                                    <p:animEffect transition="in" filter="strips(downLeft)">
                                      <p:cBhvr>
                                        <p:cTn id="71" dur="500"/>
                                        <p:tgtEl>
                                          <p:spTgt spid="23451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4" presetClass="entr" presetSubtype="0" fill="hold" grpId="0" nodeType="clickEffect">
                                  <p:stCondLst>
                                    <p:cond delay="0"/>
                                  </p:stCondLst>
                                  <p:childTnLst>
                                    <p:set>
                                      <p:cBhvr>
                                        <p:cTn id="75" dur="1" fill="hold">
                                          <p:stCondLst>
                                            <p:cond delay="0"/>
                                          </p:stCondLst>
                                        </p:cTn>
                                        <p:tgtEl>
                                          <p:spTgt spid="234515"/>
                                        </p:tgtEl>
                                        <p:attrNameLst>
                                          <p:attrName>style.visibility</p:attrName>
                                        </p:attrNameLst>
                                      </p:cBhvr>
                                      <p:to>
                                        <p:strVal val="visible"/>
                                      </p:to>
                                    </p:set>
                                    <p:anim to="" calcmode="lin" valueType="num">
                                      <p:cBhvr>
                                        <p:cTn id="76" dur="1" fill="hold"/>
                                        <p:tgtEl>
                                          <p:spTgt spid="234515"/>
                                        </p:tgtEl>
                                        <p:attrNameLst>
                                          <p:attrName/>
                                        </p:attrNameLst>
                                      </p:cBhvr>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53" presetClass="entr" presetSubtype="0" fill="hold" grpId="0" nodeType="clickEffect">
                                  <p:stCondLst>
                                    <p:cond delay="0"/>
                                  </p:stCondLst>
                                  <p:childTnLst>
                                    <p:set>
                                      <p:cBhvr>
                                        <p:cTn id="80" dur="1" fill="hold">
                                          <p:stCondLst>
                                            <p:cond delay="0"/>
                                          </p:stCondLst>
                                        </p:cTn>
                                        <p:tgtEl>
                                          <p:spTgt spid="234513"/>
                                        </p:tgtEl>
                                        <p:attrNameLst>
                                          <p:attrName>style.visibility</p:attrName>
                                        </p:attrNameLst>
                                      </p:cBhvr>
                                      <p:to>
                                        <p:strVal val="visible"/>
                                      </p:to>
                                    </p:set>
                                    <p:anim calcmode="lin" valueType="num">
                                      <p:cBhvr>
                                        <p:cTn id="81" dur="500" fill="hold"/>
                                        <p:tgtEl>
                                          <p:spTgt spid="234513"/>
                                        </p:tgtEl>
                                        <p:attrNameLst>
                                          <p:attrName>ppt_w</p:attrName>
                                        </p:attrNameLst>
                                      </p:cBhvr>
                                      <p:tavLst>
                                        <p:tav tm="0">
                                          <p:val>
                                            <p:fltVal val="0"/>
                                          </p:val>
                                        </p:tav>
                                        <p:tav tm="100000">
                                          <p:val>
                                            <p:strVal val="#ppt_w"/>
                                          </p:val>
                                        </p:tav>
                                      </p:tavLst>
                                    </p:anim>
                                    <p:anim calcmode="lin" valueType="num">
                                      <p:cBhvr>
                                        <p:cTn id="82" dur="500" fill="hold"/>
                                        <p:tgtEl>
                                          <p:spTgt spid="234513"/>
                                        </p:tgtEl>
                                        <p:attrNameLst>
                                          <p:attrName>ppt_h</p:attrName>
                                        </p:attrNameLst>
                                      </p:cBhvr>
                                      <p:tavLst>
                                        <p:tav tm="0">
                                          <p:val>
                                            <p:fltVal val="0"/>
                                          </p:val>
                                        </p:tav>
                                        <p:tav tm="100000">
                                          <p:val>
                                            <p:strVal val="#ppt_h"/>
                                          </p:val>
                                        </p:tav>
                                      </p:tavLst>
                                    </p:anim>
                                    <p:animEffect transition="in" filter="fade">
                                      <p:cBhvr>
                                        <p:cTn id="83" dur="500"/>
                                        <p:tgtEl>
                                          <p:spTgt spid="234513"/>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53" presetClass="entr" presetSubtype="0" fill="hold" nodeType="clickEffect">
                                  <p:stCondLst>
                                    <p:cond delay="0"/>
                                  </p:stCondLst>
                                  <p:childTnLst>
                                    <p:set>
                                      <p:cBhvr>
                                        <p:cTn id="87" dur="1" fill="hold">
                                          <p:stCondLst>
                                            <p:cond delay="0"/>
                                          </p:stCondLst>
                                        </p:cTn>
                                        <p:tgtEl>
                                          <p:spTgt spid="234498"/>
                                        </p:tgtEl>
                                        <p:attrNameLst>
                                          <p:attrName>style.visibility</p:attrName>
                                        </p:attrNameLst>
                                      </p:cBhvr>
                                      <p:to>
                                        <p:strVal val="visible"/>
                                      </p:to>
                                    </p:set>
                                    <p:anim calcmode="lin" valueType="num">
                                      <p:cBhvr>
                                        <p:cTn id="88" dur="500" fill="hold"/>
                                        <p:tgtEl>
                                          <p:spTgt spid="234498"/>
                                        </p:tgtEl>
                                        <p:attrNameLst>
                                          <p:attrName>ppt_w</p:attrName>
                                        </p:attrNameLst>
                                      </p:cBhvr>
                                      <p:tavLst>
                                        <p:tav tm="0">
                                          <p:val>
                                            <p:fltVal val="0"/>
                                          </p:val>
                                        </p:tav>
                                        <p:tav tm="100000">
                                          <p:val>
                                            <p:strVal val="#ppt_w"/>
                                          </p:val>
                                        </p:tav>
                                      </p:tavLst>
                                    </p:anim>
                                    <p:anim calcmode="lin" valueType="num">
                                      <p:cBhvr>
                                        <p:cTn id="89" dur="500" fill="hold"/>
                                        <p:tgtEl>
                                          <p:spTgt spid="234498"/>
                                        </p:tgtEl>
                                        <p:attrNameLst>
                                          <p:attrName>ppt_h</p:attrName>
                                        </p:attrNameLst>
                                      </p:cBhvr>
                                      <p:tavLst>
                                        <p:tav tm="0">
                                          <p:val>
                                            <p:fltVal val="0"/>
                                          </p:val>
                                        </p:tav>
                                        <p:tav tm="100000">
                                          <p:val>
                                            <p:strVal val="#ppt_h"/>
                                          </p:val>
                                        </p:tav>
                                      </p:tavLst>
                                    </p:anim>
                                    <p:animEffect transition="in" filter="fade">
                                      <p:cBhvr>
                                        <p:cTn id="90" dur="500"/>
                                        <p:tgtEl>
                                          <p:spTgt spid="234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4" grpId="0" animBg="1"/>
      <p:bldP spid="234505" grpId="0" animBg="1"/>
      <p:bldP spid="234506" grpId="0" animBg="1"/>
      <p:bldP spid="234507" grpId="0" animBg="1"/>
      <p:bldP spid="234508" grpId="0" animBg="1"/>
      <p:bldP spid="234509" grpId="0" animBg="1"/>
      <p:bldP spid="234510" grpId="0" animBg="1"/>
      <p:bldP spid="234511" grpId="0" animBg="1"/>
      <p:bldP spid="234512" grpId="0" animBg="1"/>
      <p:bldP spid="234513" grpId="0" animBg="1"/>
      <p:bldP spid="234514" grpId="0" animBg="1"/>
      <p:bldP spid="234515" grpId="0" animBg="1"/>
      <p:bldP spid="234516" grpId="0" animBg="1"/>
      <p:bldP spid="2345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Media Placeholder 3"/>
          <p:cNvSpPr>
            <a:spLocks noGrp="1"/>
          </p:cNvSpPr>
          <p:nvPr>
            <p:ph type="media" sz="half" idx="2"/>
          </p:nvPr>
        </p:nvSpPr>
        <p:spPr/>
      </p:sp>
      <p:pic>
        <p:nvPicPr>
          <p:cNvPr id="177154"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7" name="TextBox 6"/>
          <p:cNvSpPr txBox="1"/>
          <p:nvPr/>
        </p:nvSpPr>
        <p:spPr>
          <a:xfrm>
            <a:off x="251520" y="476672"/>
            <a:ext cx="8435280" cy="5632311"/>
          </a:xfrm>
          <a:prstGeom prst="rect">
            <a:avLst/>
          </a:prstGeom>
          <a:noFill/>
        </p:spPr>
        <p:txBody>
          <a:bodyPr wrap="square" rtlCol="0">
            <a:spAutoFit/>
          </a:bodyPr>
          <a:lstStyle/>
          <a:p>
            <a:pPr algn="ctr"/>
            <a:r>
              <a:rPr lang="en-US" sz="4000"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Chúng</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ta</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muốn</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hoà</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bình</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chúng</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ta</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phải</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nhân</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nhượng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Nhưng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chúng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ta</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càng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nhân</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nhượng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thực</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dân</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Pháp</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càng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lấn</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tới</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vì</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chúng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quyết</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tâm</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cướp</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nước</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ta</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một</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lần</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nữa</a:t>
            </a:r>
            <a:r>
              <a:rPr lang="en-US" sz="4000" dirty="0" smtClean="0">
                <a:solidFill>
                  <a:srgbClr val="FFFF00"/>
                </a:solidFill>
                <a:latin typeface="Times New Roman" pitchFamily="18" charset="0"/>
                <a:cs typeface="Times New Roman" pitchFamily="18" charset="0"/>
              </a:rPr>
              <a:t>!</a:t>
            </a:r>
            <a:br>
              <a:rPr lang="en-US" sz="4000" dirty="0" smtClean="0">
                <a:solidFill>
                  <a:srgbClr val="FFFF00"/>
                </a:solidFill>
                <a:latin typeface="Times New Roman" pitchFamily="18" charset="0"/>
                <a:cs typeface="Times New Roman" pitchFamily="18" charset="0"/>
              </a:rPr>
            </a:br>
            <a:r>
              <a:rPr lang="en-US" sz="4000"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Không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Chúng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ta</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thà</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hy</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sinh</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tất</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cả</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chứ</a:t>
            </a:r>
            <a:r>
              <a:rPr lang="en-US" sz="4000"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nhất</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định</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không</a:t>
            </a:r>
            <a:r>
              <a:rPr lang="en-US" sz="4000" b="1"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chịu</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mất</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nước</a:t>
            </a:r>
            <a:r>
              <a:rPr lang="en-US" sz="4000"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nhất</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định</a:t>
            </a:r>
            <a:r>
              <a:rPr lang="en-US" sz="4000" b="1" dirty="0" smtClean="0">
                <a:solidFill>
                  <a:srgbClr val="FFFF00"/>
                </a:solidFill>
                <a:latin typeface="Times New Roman" pitchFamily="18" charset="0"/>
                <a:cs typeface="Times New Roman" pitchFamily="18" charset="0"/>
              </a:rPr>
              <a:t> </a:t>
            </a:r>
            <a:r>
              <a:rPr lang="en-US" sz="4000" b="1" dirty="0" err="1" smtClean="0">
                <a:solidFill>
                  <a:srgbClr val="FFFF00"/>
                </a:solidFill>
                <a:latin typeface="Times New Roman" pitchFamily="18" charset="0"/>
                <a:cs typeface="Times New Roman" pitchFamily="18" charset="0"/>
              </a:rPr>
              <a:t>không</a:t>
            </a:r>
            <a:r>
              <a:rPr lang="en-US" sz="4000" b="1"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chịu</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làm</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nô</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lệ</a:t>
            </a:r>
            <a:r>
              <a:rPr lang="en-US" sz="4000" dirty="0" smtClean="0">
                <a:solidFill>
                  <a:srgbClr val="FFFF00"/>
                </a:solidFill>
                <a:latin typeface="Times New Roman" pitchFamily="18" charset="0"/>
                <a:cs typeface="Times New Roman" pitchFamily="18" charset="0"/>
              </a:rPr>
              <a:t>…</a:t>
            </a:r>
            <a:br>
              <a:rPr lang="en-US" sz="4000" dirty="0" smtClean="0">
                <a:solidFill>
                  <a:srgbClr val="FFFF00"/>
                </a:solidFill>
                <a:latin typeface="Times New Roman" pitchFamily="18" charset="0"/>
                <a:cs typeface="Times New Roman" pitchFamily="18" charset="0"/>
              </a:rPr>
            </a:b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Chúng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ta</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phải</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đứng</a:t>
            </a:r>
            <a:r>
              <a:rPr lang="en-US" sz="4000" dirty="0" smtClean="0">
                <a:solidFill>
                  <a:srgbClr val="FFFF00"/>
                </a:solidFill>
                <a:latin typeface="Times New Roman" pitchFamily="18" charset="0"/>
                <a:cs typeface="Times New Roman" pitchFamily="18" charset="0"/>
              </a:rPr>
              <a:t> </a:t>
            </a:r>
            <a:r>
              <a:rPr lang="en-US" sz="4000" dirty="0" err="1" smtClean="0">
                <a:solidFill>
                  <a:srgbClr val="FFFF00"/>
                </a:solidFill>
                <a:latin typeface="Times New Roman" pitchFamily="18" charset="0"/>
                <a:cs typeface="Times New Roman" pitchFamily="18" charset="0"/>
              </a:rPr>
              <a:t>lên</a:t>
            </a:r>
            <a:r>
              <a:rPr lang="en-US" sz="4000" dirty="0" smtClean="0">
                <a:solidFill>
                  <a:srgbClr val="FFFF00"/>
                </a:solidFill>
                <a:latin typeface="Times New Roman" pitchFamily="18" charset="0"/>
                <a:cs typeface="Times New Roman" pitchFamily="18" charset="0"/>
              </a:rPr>
              <a:t>!</a:t>
            </a:r>
            <a:endParaRPr lang="en-US" sz="4000" dirty="0">
              <a:solidFill>
                <a:srgbClr val="FFFF00"/>
              </a:solidFill>
            </a:endParaRPr>
          </a:p>
        </p:txBody>
      </p:sp>
    </p:spTree>
    <p:extLst>
      <p:ext uri="{BB962C8B-B14F-4D97-AF65-F5344CB8AC3E}">
        <p14:creationId xmlns:p14="http://schemas.microsoft.com/office/powerpoint/2010/main" val="268030642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839788" y="381000"/>
            <a:ext cx="7620644" cy="838200"/>
          </a:xfrm>
          <a:solidFill>
            <a:srgbClr val="FFFF99"/>
          </a:solidFill>
        </p:spPr>
        <p:txBody>
          <a:bodyPr/>
          <a:lstStyle/>
          <a:p>
            <a:pPr>
              <a:buClr>
                <a:srgbClr val="000000"/>
              </a:buClr>
              <a:buFont typeface="Wingdings" panose="05000000000000000000" pitchFamily="2" charset="2"/>
              <a:buChar char="v"/>
            </a:pPr>
            <a:r>
              <a:rPr lang="en-US" sz="4200" b="1" dirty="0" err="1">
                <a:solidFill>
                  <a:srgbClr val="000000"/>
                </a:solidFill>
              </a:rPr>
              <a:t>Thuận</a:t>
            </a:r>
            <a:r>
              <a:rPr lang="en-US" sz="4200" b="1" dirty="0">
                <a:solidFill>
                  <a:srgbClr val="000000"/>
                </a:solidFill>
              </a:rPr>
              <a:t> </a:t>
            </a:r>
            <a:r>
              <a:rPr lang="en-US" sz="4200" b="1" dirty="0" err="1" smtClean="0">
                <a:solidFill>
                  <a:srgbClr val="000000"/>
                </a:solidFill>
              </a:rPr>
              <a:t>lợi</a:t>
            </a:r>
            <a:endParaRPr lang="en-US" sz="4200" b="1" dirty="0">
              <a:solidFill>
                <a:srgbClr val="000000"/>
              </a:solidFill>
            </a:endParaRPr>
          </a:p>
        </p:txBody>
      </p:sp>
      <p:sp>
        <p:nvSpPr>
          <p:cNvPr id="365571" name="Rectangle 3"/>
          <p:cNvSpPr>
            <a:spLocks noGrp="1" noChangeArrowheads="1"/>
          </p:cNvSpPr>
          <p:nvPr>
            <p:ph idx="1"/>
          </p:nvPr>
        </p:nvSpPr>
        <p:spPr>
          <a:xfrm>
            <a:off x="685800" y="1484784"/>
            <a:ext cx="7848600" cy="4608041"/>
          </a:xfrm>
        </p:spPr>
        <p:txBody>
          <a:bodyPr>
            <a:normAutofit fontScale="92500" lnSpcReduction="10000"/>
          </a:bodyPr>
          <a:lstStyle/>
          <a:p>
            <a:pPr algn="just">
              <a:lnSpc>
                <a:spcPct val="80000"/>
              </a:lnSpc>
            </a:pPr>
            <a:r>
              <a:rPr lang="en-US" sz="28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Cuộc</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kháng</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chiến</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diễn</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ra</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trong</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điều</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kiện</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đã</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có</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chính</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quyền</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có</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nền</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độc</a:t>
            </a:r>
            <a:r>
              <a:rPr lang="en-US" sz="3900" dirty="0">
                <a:solidFill>
                  <a:srgbClr val="000000"/>
                </a:solidFill>
                <a:latin typeface="Times New Roman" pitchFamily="18" charset="0"/>
                <a:cs typeface="Times New Roman" pitchFamily="18" charset="0"/>
              </a:rPr>
              <a:t> </a:t>
            </a:r>
            <a:r>
              <a:rPr lang="en-US" sz="3900" dirty="0" err="1">
                <a:solidFill>
                  <a:srgbClr val="000000"/>
                </a:solidFill>
                <a:latin typeface="Times New Roman" pitchFamily="18" charset="0"/>
                <a:cs typeface="Times New Roman" pitchFamily="18" charset="0"/>
              </a:rPr>
              <a:t>lập</a:t>
            </a:r>
            <a:r>
              <a:rPr lang="en-US" sz="3900" dirty="0">
                <a:solidFill>
                  <a:srgbClr val="000000"/>
                </a:solidFill>
                <a:latin typeface="Times New Roman" pitchFamily="18" charset="0"/>
                <a:cs typeface="Times New Roman" pitchFamily="18" charset="0"/>
              </a:rPr>
              <a:t>. </a:t>
            </a:r>
          </a:p>
          <a:p>
            <a:pPr algn="just">
              <a:lnSpc>
                <a:spcPct val="80000"/>
              </a:lnSpc>
            </a:pPr>
            <a:r>
              <a:rPr lang="en-US" sz="3900" dirty="0" smtClean="0">
                <a:solidFill>
                  <a:srgbClr val="000000"/>
                </a:solidFill>
                <a:latin typeface="Times New Roman" pitchFamily="18" charset="0"/>
                <a:cs typeface="Times New Roman" pitchFamily="18" charset="0"/>
              </a:rPr>
              <a:t>Ta </a:t>
            </a:r>
            <a:r>
              <a:rPr lang="en-US" sz="3900" dirty="0" err="1" smtClean="0">
                <a:solidFill>
                  <a:srgbClr val="000000"/>
                </a:solidFill>
                <a:latin typeface="Times New Roman" pitchFamily="18" charset="0"/>
                <a:cs typeface="Times New Roman" pitchFamily="18" charset="0"/>
              </a:rPr>
              <a:t>cũng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đã</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có</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sự</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chuẩn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bị</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cần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thiết</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về</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mọi</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mặt</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nên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về</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lâu</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dài</a:t>
            </a:r>
            <a:r>
              <a:rPr lang="en-US" sz="3900" dirty="0" smtClean="0">
                <a:solidFill>
                  <a:srgbClr val="000000"/>
                </a:solidFill>
                <a:latin typeface="Times New Roman" pitchFamily="18" charset="0"/>
                <a:cs typeface="Times New Roman" pitchFamily="18" charset="0"/>
              </a:rPr>
              <a:t> (CMT8 ta </a:t>
            </a:r>
            <a:r>
              <a:rPr lang="en-US" sz="3900" dirty="0" err="1" smtClean="0">
                <a:solidFill>
                  <a:srgbClr val="000000"/>
                </a:solidFill>
                <a:latin typeface="Times New Roman" pitchFamily="18" charset="0"/>
                <a:cs typeface="Times New Roman" pitchFamily="18" charset="0"/>
              </a:rPr>
              <a:t>có</a:t>
            </a:r>
            <a:r>
              <a:rPr lang="en-US" sz="3900" dirty="0" smtClean="0">
                <a:solidFill>
                  <a:srgbClr val="000000"/>
                </a:solidFill>
                <a:latin typeface="Times New Roman" pitchFamily="18" charset="0"/>
                <a:cs typeface="Times New Roman" pitchFamily="18" charset="0"/>
              </a:rPr>
              <a:t> 5000 </a:t>
            </a:r>
            <a:r>
              <a:rPr lang="en-US" sz="3900" dirty="0" err="1" smtClean="0">
                <a:solidFill>
                  <a:srgbClr val="000000"/>
                </a:solidFill>
                <a:latin typeface="Times New Roman" pitchFamily="18" charset="0"/>
                <a:cs typeface="Times New Roman" pitchFamily="18" charset="0"/>
              </a:rPr>
              <a:t>đảng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viên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đến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thời</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điểm</a:t>
            </a:r>
            <a:r>
              <a:rPr lang="en-US" sz="3900" dirty="0" smtClean="0">
                <a:solidFill>
                  <a:srgbClr val="000000"/>
                </a:solidFill>
                <a:latin typeface="Times New Roman" pitchFamily="18" charset="0"/>
                <a:cs typeface="Times New Roman" pitchFamily="18" charset="0"/>
              </a:rPr>
              <a:t> 12/1946 ta </a:t>
            </a:r>
            <a:r>
              <a:rPr lang="en-US" sz="3900" dirty="0" err="1" smtClean="0">
                <a:solidFill>
                  <a:srgbClr val="000000"/>
                </a:solidFill>
                <a:latin typeface="Times New Roman" pitchFamily="18" charset="0"/>
                <a:cs typeface="Times New Roman" pitchFamily="18" charset="0"/>
              </a:rPr>
              <a:t>có</a:t>
            </a:r>
            <a:r>
              <a:rPr lang="en-US" sz="3900" dirty="0" smtClean="0">
                <a:solidFill>
                  <a:srgbClr val="000000"/>
                </a:solidFill>
                <a:latin typeface="Times New Roman" pitchFamily="18" charset="0"/>
                <a:cs typeface="Times New Roman" pitchFamily="18" charset="0"/>
              </a:rPr>
              <a:t> 20.000 </a:t>
            </a:r>
            <a:r>
              <a:rPr lang="en-US" sz="3900" dirty="0" err="1" smtClean="0">
                <a:solidFill>
                  <a:srgbClr val="000000"/>
                </a:solidFill>
                <a:latin typeface="Times New Roman" pitchFamily="18" charset="0"/>
                <a:cs typeface="Times New Roman" pitchFamily="18" charset="0"/>
              </a:rPr>
              <a:t>đảng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viên</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nội</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bộ</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Đảng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được</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củng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cố</a:t>
            </a:r>
            <a:r>
              <a:rPr lang="en-US" sz="3900" dirty="0" smtClean="0">
                <a:solidFill>
                  <a:srgbClr val="000000"/>
                </a:solidFill>
                <a:latin typeface="Times New Roman" pitchFamily="18" charset="0"/>
                <a:cs typeface="Times New Roman" pitchFamily="18" charset="0"/>
              </a:rPr>
              <a:t>..)</a:t>
            </a:r>
            <a:endParaRPr lang="en-US" sz="3900" dirty="0">
              <a:solidFill>
                <a:srgbClr val="FF6600"/>
              </a:solidFill>
              <a:latin typeface="Times New Roman" pitchFamily="18" charset="0"/>
              <a:cs typeface="Times New Roman" pitchFamily="18" charset="0"/>
            </a:endParaRPr>
          </a:p>
          <a:p>
            <a:pPr algn="just">
              <a:lnSpc>
                <a:spcPct val="80000"/>
              </a:lnSpc>
            </a:pPr>
            <a:r>
              <a:rPr lang="en-US" sz="3900" dirty="0" smtClean="0">
                <a:solidFill>
                  <a:srgbClr val="000000"/>
                </a:solidFill>
                <a:latin typeface="Times New Roman" pitchFamily="18" charset="0"/>
                <a:cs typeface="Times New Roman" pitchFamily="18" charset="0"/>
              </a:rPr>
              <a:t>TD </a:t>
            </a:r>
            <a:r>
              <a:rPr lang="en-US" sz="3900" dirty="0" err="1" smtClean="0">
                <a:solidFill>
                  <a:srgbClr val="000000"/>
                </a:solidFill>
                <a:latin typeface="Times New Roman" pitchFamily="18" charset="0"/>
                <a:cs typeface="Times New Roman" pitchFamily="18" charset="0"/>
              </a:rPr>
              <a:t>Pháp</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cũng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có</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nhiều</a:t>
            </a:r>
            <a:r>
              <a:rPr lang="en-US" sz="3900" dirty="0" smtClean="0">
                <a:solidFill>
                  <a:srgbClr val="000000"/>
                </a:solidFill>
                <a:latin typeface="Times New Roman" pitchFamily="18" charset="0"/>
                <a:cs typeface="Times New Roman" pitchFamily="18" charset="0"/>
              </a:rPr>
              <a:t> KK </a:t>
            </a:r>
            <a:r>
              <a:rPr lang="en-US" sz="3900" dirty="0" err="1" smtClean="0">
                <a:solidFill>
                  <a:srgbClr val="000000"/>
                </a:solidFill>
                <a:latin typeface="Times New Roman" pitchFamily="18" charset="0"/>
                <a:cs typeface="Times New Roman" pitchFamily="18" charset="0"/>
              </a:rPr>
              <a:t>về</a:t>
            </a:r>
            <a:r>
              <a:rPr lang="en-US" sz="3900" dirty="0" smtClean="0">
                <a:solidFill>
                  <a:srgbClr val="000000"/>
                </a:solidFill>
                <a:latin typeface="Times New Roman" pitchFamily="18" charset="0"/>
                <a:cs typeface="Times New Roman" pitchFamily="18" charset="0"/>
              </a:rPr>
              <a:t> CT, KT, QS ở </a:t>
            </a:r>
            <a:r>
              <a:rPr lang="en-US" sz="3900" dirty="0" err="1" smtClean="0">
                <a:solidFill>
                  <a:srgbClr val="000000"/>
                </a:solidFill>
                <a:latin typeface="Times New Roman" pitchFamily="18" charset="0"/>
                <a:cs typeface="Times New Roman" pitchFamily="18" charset="0"/>
              </a:rPr>
              <a:t>trong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nước</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và</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tại</a:t>
            </a:r>
            <a:r>
              <a:rPr lang="en-US" sz="3900" dirty="0" smtClean="0">
                <a:solidFill>
                  <a:srgbClr val="000000"/>
                </a:solidFill>
                <a:latin typeface="Times New Roman" pitchFamily="18" charset="0"/>
                <a:cs typeface="Times New Roman" pitchFamily="18" charset="0"/>
              </a:rPr>
              <a:t> ĐD </a:t>
            </a:r>
            <a:r>
              <a:rPr lang="en-US" sz="3900" dirty="0" err="1" smtClean="0">
                <a:solidFill>
                  <a:srgbClr val="000000"/>
                </a:solidFill>
                <a:latin typeface="Times New Roman" pitchFamily="18" charset="0"/>
                <a:cs typeface="Times New Roman" pitchFamily="18" charset="0"/>
              </a:rPr>
              <a:t>không</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dễ</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gì</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khắc</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phục</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được</a:t>
            </a:r>
            <a:r>
              <a:rPr lang="en-US" sz="3900" dirty="0" smtClean="0">
                <a:solidFill>
                  <a:srgbClr val="000000"/>
                </a:solidFill>
                <a:latin typeface="Times New Roman" pitchFamily="18" charset="0"/>
                <a:cs typeface="Times New Roman" pitchFamily="18" charset="0"/>
              </a:rPr>
              <a:t> </a:t>
            </a:r>
            <a:r>
              <a:rPr lang="en-US" sz="3900" dirty="0" err="1" smtClean="0">
                <a:solidFill>
                  <a:srgbClr val="000000"/>
                </a:solidFill>
                <a:latin typeface="Times New Roman" pitchFamily="18" charset="0"/>
                <a:cs typeface="Times New Roman" pitchFamily="18" charset="0"/>
              </a:rPr>
              <a:t>ngay</a:t>
            </a:r>
            <a:r>
              <a:rPr lang="en-US" sz="3900" dirty="0" smtClean="0">
                <a:solidFill>
                  <a:srgbClr val="000000"/>
                </a:solidFill>
                <a:latin typeface="Times New Roman" pitchFamily="18" charset="0"/>
                <a:cs typeface="Times New Roman" pitchFamily="18" charset="0"/>
              </a:rPr>
              <a:t>.</a:t>
            </a:r>
            <a:endParaRPr lang="en-US" sz="39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619641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blinds(horizontal)">
                                      <p:cBhvr>
                                        <p:cTn id="7" dur="500"/>
                                        <p:tgtEl>
                                          <p:spTgt spid="365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5571">
                                            <p:txEl>
                                              <p:pRg st="1" end="1"/>
                                            </p:txEl>
                                          </p:spTgt>
                                        </p:tgtEl>
                                        <p:attrNameLst>
                                          <p:attrName>style.visibility</p:attrName>
                                        </p:attrNameLst>
                                      </p:cBhvr>
                                      <p:to>
                                        <p:strVal val="visible"/>
                                      </p:to>
                                    </p:set>
                                    <p:animEffect transition="in" filter="blinds(horizontal)">
                                      <p:cBhvr>
                                        <p:cTn id="12" dur="500"/>
                                        <p:tgtEl>
                                          <p:spTgt spid="365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5571">
                                            <p:txEl>
                                              <p:pRg st="2" end="2"/>
                                            </p:txEl>
                                          </p:spTgt>
                                        </p:tgtEl>
                                        <p:attrNameLst>
                                          <p:attrName>style.visibility</p:attrName>
                                        </p:attrNameLst>
                                      </p:cBhvr>
                                      <p:to>
                                        <p:strVal val="visible"/>
                                      </p:to>
                                    </p:set>
                                    <p:animEffect transition="in" filter="blinds(horizontal)">
                                      <p:cBhvr>
                                        <p:cTn id="17" dur="500"/>
                                        <p:tgtEl>
                                          <p:spTgt spid="365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66FF"/>
                </a:solidFill>
              </a:rPr>
              <a:t>KHÓ KHĂN</a:t>
            </a:r>
            <a:endParaRPr lang="en-US" b="1" dirty="0">
              <a:solidFill>
                <a:srgbClr val="0066FF"/>
              </a:solidFill>
            </a:endParaRPr>
          </a:p>
        </p:txBody>
      </p:sp>
      <p:sp>
        <p:nvSpPr>
          <p:cNvPr id="3" name="Content Placeholder 2"/>
          <p:cNvSpPr>
            <a:spLocks noGrp="1"/>
          </p:cNvSpPr>
          <p:nvPr>
            <p:ph idx="1"/>
          </p:nvPr>
        </p:nvSpPr>
        <p:spPr>
          <a:xfrm>
            <a:off x="611561" y="2490135"/>
            <a:ext cx="7920880" cy="3444997"/>
          </a:xfrm>
        </p:spPr>
        <p:txBody>
          <a:bodyPr>
            <a:normAutofit lnSpcReduction="10000"/>
          </a:bodyPr>
          <a:lstStyle/>
          <a:p>
            <a:pPr algn="just">
              <a:lnSpc>
                <a:spcPct val="80000"/>
              </a:lnSpc>
            </a:pPr>
            <a:r>
              <a:rPr lang="en-US" sz="3600" dirty="0">
                <a:solidFill>
                  <a:srgbClr val="000000"/>
                </a:solidFill>
                <a:latin typeface="Times New Roman" pitchFamily="18" charset="0"/>
                <a:cs typeface="Times New Roman" pitchFamily="18" charset="0"/>
              </a:rPr>
              <a:t> So </a:t>
            </a:r>
            <a:r>
              <a:rPr lang="en-US" sz="3600" dirty="0" err="1">
                <a:solidFill>
                  <a:srgbClr val="000000"/>
                </a:solidFill>
                <a:latin typeface="Times New Roman" pitchFamily="18" charset="0"/>
                <a:cs typeface="Times New Roman" pitchFamily="18" charset="0"/>
              </a:rPr>
              <a:t>sánh</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lực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lượng</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giữa</a:t>
            </a:r>
            <a:r>
              <a:rPr lang="en-US" sz="3600" dirty="0">
                <a:solidFill>
                  <a:srgbClr val="000000"/>
                </a:solidFill>
                <a:latin typeface="Times New Roman" pitchFamily="18" charset="0"/>
                <a:cs typeface="Times New Roman" pitchFamily="18" charset="0"/>
              </a:rPr>
              <a:t> ta </a:t>
            </a:r>
            <a:r>
              <a:rPr lang="en-US" sz="3600" dirty="0" err="1">
                <a:solidFill>
                  <a:srgbClr val="000000"/>
                </a:solidFill>
                <a:latin typeface="Times New Roman" pitchFamily="18" charset="0"/>
                <a:cs typeface="Times New Roman" pitchFamily="18" charset="0"/>
              </a:rPr>
              <a:t>và</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Pháp</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hết</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sức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chênh</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lệch</a:t>
            </a:r>
            <a:r>
              <a:rPr lang="en-US" sz="3600" dirty="0">
                <a:solidFill>
                  <a:srgbClr val="000000"/>
                </a:solidFill>
                <a:latin typeface="Times New Roman" pitchFamily="18" charset="0"/>
                <a:cs typeface="Times New Roman" pitchFamily="18" charset="0"/>
              </a:rPr>
              <a:t>.</a:t>
            </a:r>
          </a:p>
          <a:p>
            <a:pPr algn="just">
              <a:lnSpc>
                <a:spcPct val="80000"/>
              </a:lnSpc>
            </a:pPr>
            <a:r>
              <a:rPr lang="en-US" sz="3600" dirty="0">
                <a:solidFill>
                  <a:srgbClr val="000000"/>
                </a:solidFill>
                <a:latin typeface="Times New Roman" pitchFamily="18" charset="0"/>
                <a:cs typeface="Times New Roman" pitchFamily="18" charset="0"/>
              </a:rPr>
              <a:t>Ta </a:t>
            </a:r>
            <a:r>
              <a:rPr lang="en-US" sz="3600" dirty="0" err="1">
                <a:solidFill>
                  <a:srgbClr val="000000"/>
                </a:solidFill>
                <a:latin typeface="Times New Roman" pitchFamily="18" charset="0"/>
                <a:cs typeface="Times New Roman" pitchFamily="18" charset="0"/>
              </a:rPr>
              <a:t>bị</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bao</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vây</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tứ</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phía</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chưa</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được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nước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nào</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công</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nhận</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giúp</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đỡ</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Pháp</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có</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vũ</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khí</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tối</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tân</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đã</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chiếm</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đóng</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lại</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được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Lào</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và</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Campuchia</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và</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một</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số</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nơi</a:t>
            </a:r>
            <a:r>
              <a:rPr lang="en-US" sz="3600" dirty="0">
                <a:solidFill>
                  <a:srgbClr val="000000"/>
                </a:solidFill>
                <a:latin typeface="Times New Roman" pitchFamily="18" charset="0"/>
                <a:cs typeface="Times New Roman" pitchFamily="18" charset="0"/>
              </a:rPr>
              <a:t> ở Nam </a:t>
            </a:r>
            <a:r>
              <a:rPr lang="en-US" sz="3600" dirty="0" err="1">
                <a:solidFill>
                  <a:srgbClr val="000000"/>
                </a:solidFill>
                <a:latin typeface="Times New Roman" pitchFamily="18" charset="0"/>
                <a:cs typeface="Times New Roman" pitchFamily="18" charset="0"/>
              </a:rPr>
              <a:t>bộ</a:t>
            </a:r>
            <a:r>
              <a:rPr lang="en-US" sz="3600" dirty="0">
                <a:solidFill>
                  <a:srgbClr val="000000"/>
                </a:solidFill>
                <a:latin typeface="Times New Roman" pitchFamily="18" charset="0"/>
                <a:cs typeface="Times New Roman" pitchFamily="18" charset="0"/>
              </a:rPr>
              <a:t> VN, ó </a:t>
            </a:r>
            <a:r>
              <a:rPr lang="en-US" sz="3600" dirty="0" err="1">
                <a:solidFill>
                  <a:srgbClr val="000000"/>
                </a:solidFill>
                <a:latin typeface="Times New Roman" pitchFamily="18" charset="0"/>
                <a:cs typeface="Times New Roman" pitchFamily="18" charset="0"/>
              </a:rPr>
              <a:t>quân</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đội</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đứng</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chân</a:t>
            </a:r>
            <a:r>
              <a:rPr lang="en-US" sz="3600" dirty="0">
                <a:solidFill>
                  <a:srgbClr val="000000"/>
                </a:solidFill>
                <a:latin typeface="Times New Roman" pitchFamily="18" charset="0"/>
                <a:cs typeface="Times New Roman" pitchFamily="18" charset="0"/>
              </a:rPr>
              <a:t> ở </a:t>
            </a:r>
            <a:r>
              <a:rPr lang="en-US" sz="3600" dirty="0" err="1">
                <a:solidFill>
                  <a:srgbClr val="000000"/>
                </a:solidFill>
                <a:latin typeface="Times New Roman" pitchFamily="18" charset="0"/>
                <a:cs typeface="Times New Roman" pitchFamily="18" charset="0"/>
              </a:rPr>
              <a:t>các</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thành</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thị</a:t>
            </a:r>
            <a:r>
              <a:rPr lang="en-US" sz="3600" dirty="0">
                <a:solidFill>
                  <a:srgbClr val="000000"/>
                </a:solidFill>
                <a:latin typeface="Times New Roman" pitchFamily="18" charset="0"/>
                <a:cs typeface="Times New Roman" pitchFamily="18" charset="0"/>
              </a:rPr>
              <a:t> </a:t>
            </a:r>
            <a:r>
              <a:rPr lang="en-US" sz="3600" dirty="0" err="1">
                <a:solidFill>
                  <a:srgbClr val="000000"/>
                </a:solidFill>
                <a:latin typeface="Times New Roman" pitchFamily="18" charset="0"/>
                <a:cs typeface="Times New Roman" pitchFamily="18" charset="0"/>
              </a:rPr>
              <a:t>lớn</a:t>
            </a:r>
            <a:r>
              <a:rPr lang="en-US" sz="3600" dirty="0">
                <a:solidFill>
                  <a:srgbClr val="000000"/>
                </a:solidFill>
                <a:latin typeface="Times New Roman" pitchFamily="18" charset="0"/>
                <a:cs typeface="Times New Roman" pitchFamily="18" charset="0"/>
              </a:rPr>
              <a:t> ở MB.</a:t>
            </a:r>
          </a:p>
          <a:p>
            <a:pPr marL="0" indent="0">
              <a:buNone/>
            </a:pPr>
            <a:endParaRPr lang="en-US" dirty="0"/>
          </a:p>
        </p:txBody>
      </p:sp>
    </p:spTree>
    <p:extLst>
      <p:ext uri="{BB962C8B-B14F-4D97-AF65-F5344CB8AC3E}">
        <p14:creationId xmlns:p14="http://schemas.microsoft.com/office/powerpoint/2010/main" val="3622875117"/>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N DUNG HCM 1946.jpg"/>
          <p:cNvPicPr>
            <a:picLocks noChangeAspect="1"/>
          </p:cNvPicPr>
          <p:nvPr/>
        </p:nvPicPr>
        <p:blipFill>
          <a:blip r:embed="rId2"/>
          <a:stretch>
            <a:fillRect/>
          </a:stretch>
        </p:blipFill>
        <p:spPr>
          <a:xfrm>
            <a:off x="5791200" y="3886200"/>
            <a:ext cx="2743200" cy="1922463"/>
          </a:xfrm>
          <a:prstGeom prst="rect">
            <a:avLst/>
          </a:prstGeom>
          <a:ln>
            <a:noFill/>
          </a:ln>
          <a:effectLst>
            <a:outerShdw blurRad="292100" dist="139700" dir="2700000" algn="tl" rotWithShape="0">
              <a:srgbClr val="333333">
                <a:alpha val="65000"/>
              </a:srgbClr>
            </a:outerShdw>
          </a:effectLst>
        </p:spPr>
      </p:pic>
      <p:pic>
        <p:nvPicPr>
          <p:cNvPr id="8" name="Picture 7" descr="CHINH QUYEN CACH MANG THU DO RA MAT NHAN DAN 8 - 1945.jpg"/>
          <p:cNvPicPr>
            <a:picLocks noChangeAspect="1"/>
          </p:cNvPicPr>
          <p:nvPr/>
        </p:nvPicPr>
        <p:blipFill>
          <a:blip r:embed="rId3"/>
          <a:stretch>
            <a:fillRect/>
          </a:stretch>
        </p:blipFill>
        <p:spPr>
          <a:xfrm>
            <a:off x="2895600" y="3886200"/>
            <a:ext cx="2743200" cy="1922463"/>
          </a:xfrm>
          <a:prstGeom prst="rect">
            <a:avLst/>
          </a:prstGeom>
          <a:ln>
            <a:noFill/>
          </a:ln>
          <a:effectLst>
            <a:outerShdw blurRad="292100" dist="139700" dir="2700000" algn="tl" rotWithShape="0">
              <a:srgbClr val="333333">
                <a:alpha val="65000"/>
              </a:srgbClr>
            </a:outerShdw>
          </a:effectLst>
        </p:spPr>
      </p:pic>
      <p:pic>
        <p:nvPicPr>
          <p:cNvPr id="12" name="Picture 11" descr="37.jpg"/>
          <p:cNvPicPr>
            <a:picLocks noChangeAspect="1"/>
          </p:cNvPicPr>
          <p:nvPr/>
        </p:nvPicPr>
        <p:blipFill>
          <a:blip r:embed="rId4"/>
          <a:srcRect l="4011" t="4878" r="3725" b="7317"/>
          <a:stretch>
            <a:fillRect/>
          </a:stretch>
        </p:blipFill>
        <p:spPr>
          <a:xfrm>
            <a:off x="381000" y="3810000"/>
            <a:ext cx="2532063" cy="1981200"/>
          </a:xfrm>
          <a:prstGeom prst="rect">
            <a:avLst/>
          </a:prstGeom>
          <a:ln>
            <a:noFill/>
          </a:ln>
          <a:effectLst>
            <a:outerShdw blurRad="292100" dist="139700" dir="2700000" algn="tl" rotWithShape="0">
              <a:srgbClr val="333333">
                <a:alpha val="65000"/>
              </a:srgbClr>
            </a:outerShdw>
          </a:effectLst>
        </p:spPr>
      </p:pic>
      <p:sp>
        <p:nvSpPr>
          <p:cNvPr id="13" name="Title 1"/>
          <p:cNvSpPr txBox="1">
            <a:spLocks/>
          </p:cNvSpPr>
          <p:nvPr/>
        </p:nvSpPr>
        <p:spPr bwMode="black">
          <a:xfrm>
            <a:off x="304800" y="6172200"/>
            <a:ext cx="8229600" cy="4572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400" b="1">
                <a:solidFill>
                  <a:schemeClr val="tx2"/>
                </a:solidFill>
                <a:effectLst>
                  <a:outerShdw blurRad="38100" dist="38100" dir="2700000" algn="tl">
                    <a:srgbClr val="C0C0C0"/>
                  </a:outerShdw>
                </a:effectLst>
                <a:latin typeface="Times New Roman" panose="02020603050405020304" pitchFamily="18" charset="0"/>
              </a:rPr>
              <a:t>Chính phủ lâm thời (9/1945)  và Chủ tịch Hồ Chí Minh </a:t>
            </a:r>
          </a:p>
          <a:p>
            <a:pPr algn="ctr"/>
            <a:r>
              <a:rPr lang="en-US" sz="2400" b="1">
                <a:solidFill>
                  <a:schemeClr val="tx2"/>
                </a:solidFill>
                <a:effectLst>
                  <a:outerShdw blurRad="38100" dist="38100" dir="2700000" algn="tl">
                    <a:srgbClr val="C0C0C0"/>
                  </a:outerShdw>
                </a:effectLst>
                <a:latin typeface="Times New Roman" panose="02020603050405020304" pitchFamily="18" charset="0"/>
              </a:rPr>
              <a:t>ra mắt quốc dân đồng bào.</a:t>
            </a:r>
          </a:p>
        </p:txBody>
      </p:sp>
      <p:pic>
        <p:nvPicPr>
          <p:cNvPr id="16" name="Picture 15" descr="Cờ đỏ búa liềm.png"/>
          <p:cNvPicPr>
            <a:picLocks noChangeAspect="1"/>
          </p:cNvPicPr>
          <p:nvPr/>
        </p:nvPicPr>
        <p:blipFill>
          <a:blip r:embed="rId5"/>
          <a:stretch>
            <a:fillRect/>
          </a:stretch>
        </p:blipFill>
        <p:spPr>
          <a:xfrm>
            <a:off x="1371600" y="1752600"/>
            <a:ext cx="2836863" cy="1603375"/>
          </a:xfrm>
          <a:prstGeom prst="rect">
            <a:avLst/>
          </a:prstGeom>
          <a:ln>
            <a:noFill/>
          </a:ln>
          <a:effectLst>
            <a:outerShdw blurRad="292100" dist="139700" dir="2700000" algn="tl" rotWithShape="0">
              <a:srgbClr val="333333">
                <a:alpha val="65000"/>
              </a:srgbClr>
            </a:outerShdw>
          </a:effectLst>
        </p:spPr>
      </p:pic>
      <p:pic>
        <p:nvPicPr>
          <p:cNvPr id="17" name="Picture 16" descr="CO TO QUOC.jpg"/>
          <p:cNvPicPr>
            <a:picLocks noChangeAspect="1"/>
          </p:cNvPicPr>
          <p:nvPr/>
        </p:nvPicPr>
        <p:blipFill>
          <a:blip r:embed="rId6"/>
          <a:srcRect b="4192"/>
          <a:stretch>
            <a:fillRect/>
          </a:stretch>
        </p:blipFill>
        <p:spPr>
          <a:xfrm>
            <a:off x="4740275" y="1779588"/>
            <a:ext cx="2727325" cy="1600200"/>
          </a:xfrm>
          <a:prstGeom prst="rect">
            <a:avLst/>
          </a:prstGeom>
          <a:ln>
            <a:noFill/>
          </a:ln>
          <a:effectLst>
            <a:outerShdw blurRad="292100" dist="139700" dir="2700000" algn="tl" rotWithShape="0">
              <a:srgbClr val="333333">
                <a:alpha val="65000"/>
              </a:srgbClr>
            </a:outerShdw>
          </a:effectLst>
        </p:spPr>
      </p:pic>
      <p:sp>
        <p:nvSpPr>
          <p:cNvPr id="18" name="Title 1"/>
          <p:cNvSpPr txBox="1">
            <a:spLocks/>
          </p:cNvSpPr>
          <p:nvPr/>
        </p:nvSpPr>
        <p:spPr bwMode="black">
          <a:xfrm>
            <a:off x="533400" y="762000"/>
            <a:ext cx="8229600" cy="4572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a:solidFill>
                  <a:srgbClr val="FF0066"/>
                </a:solidFill>
                <a:effectLst>
                  <a:outerShdw blurRad="38100" dist="38100" dir="2700000" algn="tl">
                    <a:srgbClr val="C0C0C0"/>
                  </a:outerShdw>
                </a:effectLst>
              </a:rPr>
              <a:t>Đảng, Chính quyền và Chủ tịch Hồ Chí Minh giành được uy tín trong tuyệt đại đa số quần chúng nhân dân.</a:t>
            </a:r>
            <a:endParaRPr lang="en-US" sz="2000" b="1">
              <a:solidFill>
                <a:srgbClr val="FF0066"/>
              </a:solidFill>
              <a:effectLst>
                <a:outerShdw blurRad="38100" dist="38100" dir="2700000" algn="tl">
                  <a:srgbClr val="C0C0C0"/>
                </a:outerShdw>
              </a:effectLst>
              <a:latin typeface=".VnSouthern" panose="020B7200000000000000" pitchFamily="34" charset="0"/>
            </a:endParaRPr>
          </a:p>
        </p:txBody>
      </p:sp>
    </p:spTree>
    <p:extLst>
      <p:ext uri="{BB962C8B-B14F-4D97-AF65-F5344CB8AC3E}">
        <p14:creationId xmlns:p14="http://schemas.microsoft.com/office/powerpoint/2010/main" val="1702881527"/>
      </p:ext>
    </p:extLst>
  </p:cSld>
  <p:clrMapOvr>
    <a:masterClrMapping/>
  </p:clrMapOvr>
  <p:transition>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906907" y="1827842"/>
            <a:ext cx="1798721" cy="318837"/>
          </a:xfrm>
          <a:prstGeom prst="roundRect">
            <a:avLst/>
          </a:prstGeom>
          <a:solidFill>
            <a:schemeClr val="accent2"/>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49" name="Rounded Rectangle 48"/>
          <p:cNvSpPr/>
          <p:nvPr/>
        </p:nvSpPr>
        <p:spPr>
          <a:xfrm>
            <a:off x="3612744" y="1813095"/>
            <a:ext cx="1798721" cy="318837"/>
          </a:xfrm>
          <a:prstGeom prst="roundRect">
            <a:avLst/>
          </a:prstGeom>
          <a:solidFill>
            <a:schemeClr val="accent3"/>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0" name="Rounded Rectangle 49"/>
          <p:cNvSpPr/>
          <p:nvPr/>
        </p:nvSpPr>
        <p:spPr>
          <a:xfrm>
            <a:off x="6457950" y="1825681"/>
            <a:ext cx="1798721" cy="318837"/>
          </a:xfrm>
          <a:prstGeom prst="roundRect">
            <a:avLst/>
          </a:prstGeom>
          <a:solidFill>
            <a:schemeClr val="accent4"/>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7" name="TextBox 56"/>
          <p:cNvSpPr txBox="1"/>
          <p:nvPr/>
        </p:nvSpPr>
        <p:spPr>
          <a:xfrm>
            <a:off x="517105" y="2162570"/>
            <a:ext cx="2840312" cy="1523468"/>
          </a:xfrm>
          <a:prstGeom prst="rect">
            <a:avLst/>
          </a:prstGeom>
          <a:noFill/>
        </p:spPr>
        <p:txBody>
          <a:bodyPr wrap="square" lIns="137132" tIns="68567" rIns="137132" bIns="68567" rtlCol="0">
            <a:spAutoFit/>
          </a:bodyPr>
          <a:lstStyle/>
          <a:p>
            <a:pPr algn="ctr"/>
            <a:r>
              <a:rPr lang="en-US" altLang="vi-VN" dirty="0"/>
              <a:t>19/10/1946, Ban </a:t>
            </a:r>
            <a:r>
              <a:rPr lang="en-US" altLang="vi-VN" dirty="0" err="1"/>
              <a:t>thường</a:t>
            </a:r>
            <a:r>
              <a:rPr lang="en-US" altLang="vi-VN" dirty="0"/>
              <a:t> </a:t>
            </a:r>
            <a:r>
              <a:rPr lang="en-US" altLang="vi-VN" dirty="0" err="1"/>
              <a:t>vụ</a:t>
            </a:r>
            <a:r>
              <a:rPr lang="en-US" altLang="vi-VN" dirty="0"/>
              <a:t> </a:t>
            </a:r>
            <a:r>
              <a:rPr lang="en-US" altLang="vi-VN" dirty="0" err="1"/>
              <a:t>Trung</a:t>
            </a:r>
            <a:r>
              <a:rPr lang="en-US" altLang="vi-VN" dirty="0"/>
              <a:t> </a:t>
            </a:r>
            <a:r>
              <a:rPr lang="en-US" altLang="vi-VN" dirty="0" err="1"/>
              <a:t>ương</a:t>
            </a:r>
            <a:r>
              <a:rPr lang="en-US" altLang="vi-VN" dirty="0"/>
              <a:t> </a:t>
            </a:r>
            <a:r>
              <a:rPr lang="en-US" altLang="vi-VN" dirty="0" err="1"/>
              <a:t>Đảng</a:t>
            </a:r>
            <a:r>
              <a:rPr lang="en-US" altLang="vi-VN" dirty="0"/>
              <a:t> </a:t>
            </a:r>
            <a:r>
              <a:rPr lang="en-US" altLang="vi-VN" dirty="0" err="1"/>
              <a:t>mở</a:t>
            </a:r>
            <a:r>
              <a:rPr lang="en-US" altLang="vi-VN" dirty="0"/>
              <a:t> </a:t>
            </a:r>
            <a:r>
              <a:rPr lang="en-US" altLang="vi-VN" dirty="0" err="1"/>
              <a:t>công</a:t>
            </a:r>
            <a:r>
              <a:rPr lang="en-US" altLang="vi-VN" dirty="0"/>
              <a:t> </a:t>
            </a:r>
            <a:r>
              <a:rPr lang="en-US" altLang="vi-VN" dirty="0" err="1"/>
              <a:t>viêc</a:t>
            </a:r>
            <a:r>
              <a:rPr lang="en-US" altLang="vi-VN" dirty="0"/>
              <a:t> </a:t>
            </a:r>
            <a:r>
              <a:rPr lang="en-US" altLang="vi-VN" dirty="0" err="1"/>
              <a:t>hội</a:t>
            </a:r>
            <a:r>
              <a:rPr lang="en-US" altLang="vi-VN" dirty="0"/>
              <a:t> </a:t>
            </a:r>
            <a:r>
              <a:rPr lang="en-US" altLang="vi-VN" dirty="0" err="1"/>
              <a:t>nghị</a:t>
            </a:r>
            <a:r>
              <a:rPr lang="en-US" altLang="vi-VN" dirty="0"/>
              <a:t> </a:t>
            </a:r>
            <a:r>
              <a:rPr lang="en-US" altLang="vi-VN" dirty="0" err="1"/>
              <a:t>quân</a:t>
            </a:r>
            <a:r>
              <a:rPr lang="en-US" altLang="vi-VN" dirty="0"/>
              <a:t> </a:t>
            </a:r>
            <a:r>
              <a:rPr lang="en-US" altLang="vi-VN" dirty="0" err="1"/>
              <a:t>sự</a:t>
            </a:r>
            <a:r>
              <a:rPr lang="en-US" altLang="vi-VN" dirty="0"/>
              <a:t> </a:t>
            </a:r>
            <a:r>
              <a:rPr lang="en-US" altLang="vi-VN" dirty="0" err="1"/>
              <a:t>toàn</a:t>
            </a:r>
            <a:r>
              <a:rPr lang="en-US" altLang="vi-VN" dirty="0"/>
              <a:t> </a:t>
            </a:r>
            <a:r>
              <a:rPr lang="en-US" altLang="vi-VN" dirty="0" err="1"/>
              <a:t>quốc</a:t>
            </a:r>
            <a:r>
              <a:rPr lang="en-US" altLang="vi-VN" dirty="0"/>
              <a:t> </a:t>
            </a:r>
            <a:r>
              <a:rPr lang="en-US" altLang="vi-VN" dirty="0" err="1"/>
              <a:t>lần</a:t>
            </a:r>
            <a:r>
              <a:rPr lang="en-US" altLang="vi-VN" dirty="0"/>
              <a:t> </a:t>
            </a:r>
            <a:r>
              <a:rPr lang="en-US" altLang="vi-VN" dirty="0" err="1"/>
              <a:t>thứ</a:t>
            </a:r>
            <a:r>
              <a:rPr lang="en-US" altLang="vi-VN" dirty="0"/>
              <a:t> </a:t>
            </a:r>
            <a:r>
              <a:rPr lang="en-US" altLang="vi-VN" dirty="0" err="1" smtClean="0"/>
              <a:t>nhất</a:t>
            </a:r>
            <a:endParaRPr lang="en-US" altLang="vi-VN" dirty="0"/>
          </a:p>
        </p:txBody>
      </p:sp>
      <p:sp>
        <p:nvSpPr>
          <p:cNvPr id="59" name="TextBox 58"/>
          <p:cNvSpPr txBox="1"/>
          <p:nvPr/>
        </p:nvSpPr>
        <p:spPr>
          <a:xfrm>
            <a:off x="3226553" y="2223674"/>
            <a:ext cx="2581151" cy="1246469"/>
          </a:xfrm>
          <a:prstGeom prst="rect">
            <a:avLst/>
          </a:prstGeom>
          <a:noFill/>
        </p:spPr>
        <p:txBody>
          <a:bodyPr wrap="square" lIns="137132" tIns="68567" rIns="137132" bIns="68567" rtlCol="0">
            <a:spAutoFit/>
          </a:bodyPr>
          <a:lstStyle/>
          <a:p>
            <a:pPr algn="ctr"/>
            <a:r>
              <a:rPr lang="en-US" altLang="vi-VN" dirty="0" smtClean="0"/>
              <a:t>05/11/1946, </a:t>
            </a:r>
            <a:r>
              <a:rPr lang="en-US" altLang="vi-VN" dirty="0" err="1" smtClean="0"/>
              <a:t>chủ</a:t>
            </a:r>
            <a:r>
              <a:rPr lang="en-US" altLang="vi-VN" dirty="0" smtClean="0"/>
              <a:t> </a:t>
            </a:r>
            <a:r>
              <a:rPr lang="en-US" altLang="vi-VN" dirty="0" err="1"/>
              <a:t>tịch</a:t>
            </a:r>
            <a:r>
              <a:rPr lang="en-US" altLang="vi-VN" dirty="0"/>
              <a:t> </a:t>
            </a:r>
            <a:r>
              <a:rPr lang="en-US" altLang="vi-VN" dirty="0" err="1" smtClean="0"/>
              <a:t>Hồ</a:t>
            </a:r>
            <a:r>
              <a:rPr lang="en-US" altLang="vi-VN" dirty="0" smtClean="0"/>
              <a:t> </a:t>
            </a:r>
            <a:r>
              <a:rPr lang="en-US" altLang="vi-VN" dirty="0" err="1"/>
              <a:t>Chí</a:t>
            </a:r>
            <a:r>
              <a:rPr lang="en-US" altLang="vi-VN" dirty="0"/>
              <a:t> Minh </a:t>
            </a:r>
            <a:r>
              <a:rPr lang="en-US" altLang="vi-VN" dirty="0" err="1"/>
              <a:t>đã</a:t>
            </a:r>
            <a:r>
              <a:rPr lang="en-US" altLang="vi-VN" dirty="0"/>
              <a:t> </a:t>
            </a:r>
            <a:r>
              <a:rPr lang="en-US" altLang="vi-VN" dirty="0" err="1"/>
              <a:t>ra</a:t>
            </a:r>
            <a:r>
              <a:rPr lang="en-US" altLang="vi-VN" dirty="0"/>
              <a:t> </a:t>
            </a:r>
            <a:r>
              <a:rPr lang="en-US" altLang="vi-VN" dirty="0" err="1"/>
              <a:t>chỉ</a:t>
            </a:r>
            <a:r>
              <a:rPr lang="en-US" altLang="vi-VN" dirty="0"/>
              <a:t> </a:t>
            </a:r>
            <a:r>
              <a:rPr lang="en-US" altLang="vi-VN" dirty="0" err="1"/>
              <a:t>thị</a:t>
            </a:r>
            <a:r>
              <a:rPr lang="en-US" altLang="vi-VN" dirty="0"/>
              <a:t> “ </a:t>
            </a:r>
            <a:r>
              <a:rPr lang="en-US" altLang="vi-VN" i="1" dirty="0" err="1"/>
              <a:t>công</a:t>
            </a:r>
            <a:r>
              <a:rPr lang="en-US" altLang="vi-VN" i="1" dirty="0"/>
              <a:t> </a:t>
            </a:r>
            <a:r>
              <a:rPr lang="en-US" altLang="vi-VN" i="1" dirty="0" err="1"/>
              <a:t>việc</a:t>
            </a:r>
            <a:r>
              <a:rPr lang="en-US" altLang="vi-VN" i="1" dirty="0"/>
              <a:t> </a:t>
            </a:r>
            <a:r>
              <a:rPr lang="en-US" altLang="vi-VN" i="1" dirty="0" err="1"/>
              <a:t>khẩn</a:t>
            </a:r>
            <a:r>
              <a:rPr lang="en-US" altLang="vi-VN" i="1" dirty="0"/>
              <a:t> </a:t>
            </a:r>
            <a:r>
              <a:rPr lang="en-US" altLang="vi-VN" i="1" dirty="0" err="1"/>
              <a:t>cấp</a:t>
            </a:r>
            <a:r>
              <a:rPr lang="en-US" altLang="vi-VN" i="1" dirty="0"/>
              <a:t> </a:t>
            </a:r>
            <a:r>
              <a:rPr lang="en-US" altLang="vi-VN" i="1" dirty="0" err="1"/>
              <a:t>bây</a:t>
            </a:r>
            <a:r>
              <a:rPr lang="en-US" altLang="vi-VN" i="1" dirty="0"/>
              <a:t> </a:t>
            </a:r>
            <a:r>
              <a:rPr lang="en-US" altLang="vi-VN" i="1" dirty="0" err="1"/>
              <a:t>giờ</a:t>
            </a:r>
            <a:r>
              <a:rPr lang="en-US" altLang="vi-VN" i="1" dirty="0"/>
              <a:t> </a:t>
            </a:r>
            <a:r>
              <a:rPr lang="en-US" altLang="vi-VN" i="1" dirty="0" smtClean="0">
                <a:solidFill>
                  <a:srgbClr val="FFCE2D"/>
                </a:solidFill>
              </a:rPr>
              <a:t>“</a:t>
            </a:r>
            <a:endParaRPr lang="en-US" altLang="vi-VN" i="1" dirty="0">
              <a:solidFill>
                <a:srgbClr val="FFCE2D"/>
              </a:solidFill>
            </a:endParaRPr>
          </a:p>
        </p:txBody>
      </p:sp>
      <p:sp>
        <p:nvSpPr>
          <p:cNvPr id="60" name="TextBox 59"/>
          <p:cNvSpPr txBox="1"/>
          <p:nvPr/>
        </p:nvSpPr>
        <p:spPr>
          <a:xfrm>
            <a:off x="5807704" y="2176270"/>
            <a:ext cx="3019043" cy="969470"/>
          </a:xfrm>
          <a:prstGeom prst="rect">
            <a:avLst/>
          </a:prstGeom>
          <a:noFill/>
        </p:spPr>
        <p:txBody>
          <a:bodyPr wrap="square" lIns="137132" tIns="68567" rIns="137132" bIns="68567" rtlCol="0">
            <a:spAutoFit/>
          </a:bodyPr>
          <a:lstStyle/>
          <a:p>
            <a:pPr algn="ctr"/>
            <a:r>
              <a:rPr lang="en-US" altLang="vi-VN" dirty="0" err="1"/>
              <a:t>Đường</a:t>
            </a:r>
            <a:r>
              <a:rPr lang="en-US" altLang="vi-VN" dirty="0"/>
              <a:t> </a:t>
            </a:r>
            <a:r>
              <a:rPr lang="en-US" altLang="vi-VN" dirty="0" err="1"/>
              <a:t>lối</a:t>
            </a:r>
            <a:r>
              <a:rPr lang="en-US" altLang="vi-VN" dirty="0"/>
              <a:t> </a:t>
            </a:r>
            <a:r>
              <a:rPr lang="en-US" altLang="vi-VN" dirty="0" err="1"/>
              <a:t>toàn</a:t>
            </a:r>
            <a:r>
              <a:rPr lang="en-US" altLang="vi-VN" dirty="0"/>
              <a:t> </a:t>
            </a:r>
            <a:r>
              <a:rPr lang="en-US" altLang="vi-VN" dirty="0" err="1"/>
              <a:t>quốc</a:t>
            </a:r>
            <a:r>
              <a:rPr lang="en-US" altLang="vi-VN" dirty="0"/>
              <a:t> </a:t>
            </a:r>
            <a:r>
              <a:rPr lang="en-US" altLang="vi-VN" dirty="0" err="1"/>
              <a:t>kháng</a:t>
            </a:r>
            <a:r>
              <a:rPr lang="en-US" altLang="vi-VN" dirty="0"/>
              <a:t> </a:t>
            </a:r>
            <a:r>
              <a:rPr lang="en-US" altLang="vi-VN" dirty="0" err="1"/>
              <a:t>chiến</a:t>
            </a:r>
            <a:r>
              <a:rPr lang="en-US" altLang="vi-VN" i="1" dirty="0"/>
              <a:t> </a:t>
            </a:r>
            <a:r>
              <a:rPr lang="en-US" altLang="vi-VN" i="1" dirty="0" err="1"/>
              <a:t>của</a:t>
            </a:r>
            <a:r>
              <a:rPr lang="en-US" altLang="vi-VN" i="1" dirty="0"/>
              <a:t> </a:t>
            </a:r>
            <a:r>
              <a:rPr lang="en-US" altLang="vi-VN" i="1" dirty="0" err="1"/>
              <a:t>Đảng</a:t>
            </a:r>
            <a:r>
              <a:rPr lang="en-US" altLang="vi-VN" i="1" dirty="0"/>
              <a:t> </a:t>
            </a:r>
            <a:r>
              <a:rPr lang="en-US" altLang="vi-VN" i="1" dirty="0" err="1"/>
              <a:t>thể</a:t>
            </a:r>
            <a:r>
              <a:rPr lang="en-US" altLang="vi-VN" i="1" dirty="0"/>
              <a:t> </a:t>
            </a:r>
            <a:r>
              <a:rPr lang="en-US" altLang="vi-VN" i="1" dirty="0" err="1"/>
              <a:t>hiện</a:t>
            </a:r>
            <a:r>
              <a:rPr lang="en-US" altLang="vi-VN" i="1" dirty="0"/>
              <a:t> qua 3 </a:t>
            </a:r>
            <a:r>
              <a:rPr lang="en-US" altLang="vi-VN" i="1" dirty="0" err="1"/>
              <a:t>văn</a:t>
            </a:r>
            <a:r>
              <a:rPr lang="en-US" altLang="vi-VN" i="1" dirty="0"/>
              <a:t> </a:t>
            </a:r>
            <a:r>
              <a:rPr lang="en-US" altLang="vi-VN" i="1" dirty="0" err="1"/>
              <a:t>kiện</a:t>
            </a:r>
            <a:r>
              <a:rPr lang="en-US" altLang="vi-VN" i="1" dirty="0"/>
              <a:t> </a:t>
            </a:r>
            <a:r>
              <a:rPr lang="en-US" altLang="vi-VN" i="1" dirty="0" err="1" smtClean="0"/>
              <a:t>chính</a:t>
            </a:r>
            <a:endParaRPr lang="en-US" altLang="vi-VN" i="1" dirty="0"/>
          </a:p>
        </p:txBody>
      </p:sp>
      <p:sp>
        <p:nvSpPr>
          <p:cNvPr id="5" name="Slide Number Placeholder 4"/>
          <p:cNvSpPr>
            <a:spLocks noGrp="1"/>
          </p:cNvSpPr>
          <p:nvPr>
            <p:ph type="sldNum" sz="quarter" idx="12"/>
          </p:nvPr>
        </p:nvSpPr>
        <p:spPr/>
        <p:txBody>
          <a:bodyPr/>
          <a:lstStyle/>
          <a:p>
            <a:fld id="{48F63A3B-78C7-47BE-AE5E-E10140E04643}" type="slidenum">
              <a:rPr lang="en-US" smtClean="0">
                <a:solidFill>
                  <a:srgbClr val="212121">
                    <a:tint val="75000"/>
                  </a:srgbClr>
                </a:solidFill>
              </a:rPr>
              <a:pPr/>
              <a:t>40</a:t>
            </a:fld>
            <a:endParaRPr lang="en-US" dirty="0">
              <a:solidFill>
                <a:srgbClr val="212121">
                  <a:tint val="75000"/>
                </a:srgbClr>
              </a:solidFill>
            </a:endParaRPr>
          </a:p>
        </p:txBody>
      </p:sp>
      <p:sp>
        <p:nvSpPr>
          <p:cNvPr id="51" name="Rectangle 50"/>
          <p:cNvSpPr/>
          <p:nvPr/>
        </p:nvSpPr>
        <p:spPr>
          <a:xfrm>
            <a:off x="8059711" y="3164024"/>
            <a:ext cx="28668" cy="3374889"/>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4" name="Group 73"/>
          <p:cNvGrpSpPr/>
          <p:nvPr/>
        </p:nvGrpSpPr>
        <p:grpSpPr>
          <a:xfrm>
            <a:off x="7020784" y="4882247"/>
            <a:ext cx="1094551" cy="116412"/>
            <a:chOff x="7020784" y="4882247"/>
            <a:chExt cx="1094551" cy="116412"/>
          </a:xfrm>
        </p:grpSpPr>
        <p:grpSp>
          <p:nvGrpSpPr>
            <p:cNvPr id="52" name="Group 51"/>
            <p:cNvGrpSpPr/>
            <p:nvPr/>
          </p:nvGrpSpPr>
          <p:grpSpPr>
            <a:xfrm>
              <a:off x="8004086" y="4882247"/>
              <a:ext cx="111249" cy="116412"/>
              <a:chOff x="4454056" y="2976878"/>
              <a:chExt cx="236556" cy="236556"/>
            </a:xfrm>
          </p:grpSpPr>
          <p:sp>
            <p:nvSpPr>
              <p:cNvPr id="53" name="Oval 52"/>
              <p:cNvSpPr/>
              <p:nvPr/>
            </p:nvSpPr>
            <p:spPr>
              <a:xfrm>
                <a:off x="4454056" y="2976878"/>
                <a:ext cx="236556" cy="236556"/>
              </a:xfrm>
              <a:prstGeom prst="ellipse">
                <a:avLst/>
              </a:prstGeom>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508724" y="3031751"/>
                <a:ext cx="139252" cy="139252"/>
              </a:xfrm>
              <a:prstGeom prst="ellipse">
                <a:avLst/>
              </a:prstGeom>
              <a:solidFill>
                <a:schemeClr val="accent4"/>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62" name="Straight Connector 61"/>
            <p:cNvCxnSpPr/>
            <p:nvPr/>
          </p:nvCxnSpPr>
          <p:spPr>
            <a:xfrm>
              <a:off x="7020784" y="4939909"/>
              <a:ext cx="931731" cy="0"/>
            </a:xfrm>
            <a:prstGeom prst="line">
              <a:avLst/>
            </a:prstGeom>
            <a:ln w="12700" cap="sq">
              <a:solidFill>
                <a:schemeClr val="accent4"/>
              </a:solidFill>
              <a:prstDash val="sysDot"/>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75" name="Group 74"/>
          <p:cNvGrpSpPr/>
          <p:nvPr/>
        </p:nvGrpSpPr>
        <p:grpSpPr>
          <a:xfrm>
            <a:off x="7020784" y="5867195"/>
            <a:ext cx="1110834" cy="116412"/>
            <a:chOff x="7020784" y="5867195"/>
            <a:chExt cx="1110834" cy="116412"/>
          </a:xfrm>
        </p:grpSpPr>
        <p:grpSp>
          <p:nvGrpSpPr>
            <p:cNvPr id="56" name="Group 55"/>
            <p:cNvGrpSpPr/>
            <p:nvPr/>
          </p:nvGrpSpPr>
          <p:grpSpPr>
            <a:xfrm>
              <a:off x="8020369" y="5867195"/>
              <a:ext cx="111249" cy="116412"/>
              <a:chOff x="4460072" y="2982894"/>
              <a:chExt cx="236556" cy="236556"/>
            </a:xfrm>
          </p:grpSpPr>
          <p:sp>
            <p:nvSpPr>
              <p:cNvPr id="58" name="Oval 57"/>
              <p:cNvSpPr/>
              <p:nvPr/>
            </p:nvSpPr>
            <p:spPr>
              <a:xfrm>
                <a:off x="4460072" y="2982894"/>
                <a:ext cx="236556" cy="236556"/>
              </a:xfrm>
              <a:prstGeom prst="ellipse">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4508724" y="3031751"/>
                <a:ext cx="139252" cy="139252"/>
              </a:xfrm>
              <a:prstGeom prst="ellipse">
                <a:avLst/>
              </a:prstGeom>
              <a:solidFill>
                <a:schemeClr val="accent5"/>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63" name="Straight Connector 62"/>
            <p:cNvCxnSpPr/>
            <p:nvPr/>
          </p:nvCxnSpPr>
          <p:spPr>
            <a:xfrm>
              <a:off x="7020784" y="5925401"/>
              <a:ext cx="931731" cy="0"/>
            </a:xfrm>
            <a:prstGeom prst="line">
              <a:avLst/>
            </a:prstGeom>
            <a:ln w="12700" cap="sq">
              <a:solidFill>
                <a:schemeClr val="accent5"/>
              </a:solidFill>
              <a:prstDash val="sysDot"/>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73" name="Group 72"/>
          <p:cNvGrpSpPr/>
          <p:nvPr/>
        </p:nvGrpSpPr>
        <p:grpSpPr>
          <a:xfrm>
            <a:off x="7050306" y="4031698"/>
            <a:ext cx="1084141" cy="116412"/>
            <a:chOff x="7050306" y="4031698"/>
            <a:chExt cx="1084141" cy="116412"/>
          </a:xfrm>
        </p:grpSpPr>
        <p:grpSp>
          <p:nvGrpSpPr>
            <p:cNvPr id="64" name="Group 63"/>
            <p:cNvGrpSpPr/>
            <p:nvPr/>
          </p:nvGrpSpPr>
          <p:grpSpPr>
            <a:xfrm>
              <a:off x="8023198" y="4031698"/>
              <a:ext cx="111249" cy="116412"/>
              <a:chOff x="4460072" y="2982894"/>
              <a:chExt cx="236556" cy="236556"/>
            </a:xfrm>
          </p:grpSpPr>
          <p:sp>
            <p:nvSpPr>
              <p:cNvPr id="65" name="Oval 64"/>
              <p:cNvSpPr/>
              <p:nvPr/>
            </p:nvSpPr>
            <p:spPr>
              <a:xfrm>
                <a:off x="4460072" y="2982894"/>
                <a:ext cx="236556" cy="236556"/>
              </a:xfrm>
              <a:prstGeom prst="ellipse">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4508724" y="3031751"/>
                <a:ext cx="139252" cy="139252"/>
              </a:xfrm>
              <a:prstGeom prst="ellipse">
                <a:avLst/>
              </a:prstGeom>
              <a:solidFill>
                <a:schemeClr val="accent3"/>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67" name="Straight Connector 66"/>
            <p:cNvCxnSpPr/>
            <p:nvPr/>
          </p:nvCxnSpPr>
          <p:spPr>
            <a:xfrm>
              <a:off x="7050306" y="4094206"/>
              <a:ext cx="931731" cy="0"/>
            </a:xfrm>
            <a:prstGeom prst="line">
              <a:avLst/>
            </a:prstGeom>
            <a:ln w="12700" cap="sq">
              <a:solidFill>
                <a:schemeClr val="accent3"/>
              </a:solidFill>
              <a:prstDash val="sysDot"/>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68" name="TextBox 67"/>
          <p:cNvSpPr txBox="1"/>
          <p:nvPr/>
        </p:nvSpPr>
        <p:spPr>
          <a:xfrm>
            <a:off x="4072947" y="3564788"/>
            <a:ext cx="3271234" cy="923330"/>
          </a:xfrm>
          <a:prstGeom prst="rect">
            <a:avLst/>
          </a:prstGeom>
          <a:noFill/>
        </p:spPr>
        <p:txBody>
          <a:bodyPr wrap="square" rtlCol="0">
            <a:spAutoFit/>
          </a:bodyPr>
          <a:lstStyle/>
          <a:p>
            <a:pPr algn="ctr"/>
            <a:r>
              <a:rPr lang="en-US" altLang="vi-VN" dirty="0" err="1">
                <a:solidFill>
                  <a:schemeClr val="accent4"/>
                </a:solidFill>
              </a:rPr>
              <a:t>Lời</a:t>
            </a:r>
            <a:r>
              <a:rPr lang="en-US" altLang="vi-VN" dirty="0">
                <a:solidFill>
                  <a:schemeClr val="accent4"/>
                </a:solidFill>
              </a:rPr>
              <a:t> </a:t>
            </a:r>
            <a:r>
              <a:rPr lang="en-US" altLang="vi-VN" dirty="0" err="1">
                <a:solidFill>
                  <a:schemeClr val="accent4"/>
                </a:solidFill>
              </a:rPr>
              <a:t>kêu</a:t>
            </a:r>
            <a:r>
              <a:rPr lang="en-US" altLang="vi-VN" dirty="0">
                <a:solidFill>
                  <a:schemeClr val="accent4"/>
                </a:solidFill>
              </a:rPr>
              <a:t> </a:t>
            </a:r>
            <a:r>
              <a:rPr lang="en-US" altLang="vi-VN" dirty="0" err="1">
                <a:solidFill>
                  <a:schemeClr val="accent4"/>
                </a:solidFill>
              </a:rPr>
              <a:t>gọi</a:t>
            </a:r>
            <a:r>
              <a:rPr lang="en-US" altLang="vi-VN" dirty="0">
                <a:solidFill>
                  <a:schemeClr val="accent4"/>
                </a:solidFill>
              </a:rPr>
              <a:t> </a:t>
            </a:r>
            <a:r>
              <a:rPr lang="en-US" altLang="vi-VN" dirty="0" err="1">
                <a:solidFill>
                  <a:schemeClr val="accent4"/>
                </a:solidFill>
              </a:rPr>
              <a:t>toàn</a:t>
            </a:r>
            <a:r>
              <a:rPr lang="en-US" altLang="vi-VN" dirty="0">
                <a:solidFill>
                  <a:schemeClr val="accent4"/>
                </a:solidFill>
              </a:rPr>
              <a:t> </a:t>
            </a:r>
            <a:r>
              <a:rPr lang="en-US" altLang="vi-VN" dirty="0" err="1">
                <a:solidFill>
                  <a:schemeClr val="accent4"/>
                </a:solidFill>
              </a:rPr>
              <a:t>quốc</a:t>
            </a:r>
            <a:r>
              <a:rPr lang="en-US" altLang="vi-VN" dirty="0">
                <a:solidFill>
                  <a:schemeClr val="accent4"/>
                </a:solidFill>
              </a:rPr>
              <a:t> </a:t>
            </a:r>
            <a:r>
              <a:rPr lang="en-US" altLang="vi-VN" dirty="0" err="1">
                <a:solidFill>
                  <a:schemeClr val="accent4"/>
                </a:solidFill>
              </a:rPr>
              <a:t>kháng</a:t>
            </a:r>
            <a:r>
              <a:rPr lang="en-US" altLang="vi-VN" dirty="0">
                <a:solidFill>
                  <a:schemeClr val="accent4"/>
                </a:solidFill>
              </a:rPr>
              <a:t> </a:t>
            </a:r>
            <a:r>
              <a:rPr lang="en-US" altLang="vi-VN" dirty="0" err="1">
                <a:solidFill>
                  <a:schemeClr val="accent4"/>
                </a:solidFill>
              </a:rPr>
              <a:t>chiến</a:t>
            </a:r>
            <a:r>
              <a:rPr lang="en-US" altLang="vi-VN" dirty="0">
                <a:solidFill>
                  <a:schemeClr val="accent4"/>
                </a:solidFill>
              </a:rPr>
              <a:t> </a:t>
            </a:r>
            <a:r>
              <a:rPr lang="en-US" altLang="vi-VN" dirty="0" err="1">
                <a:solidFill>
                  <a:schemeClr val="accent4"/>
                </a:solidFill>
              </a:rPr>
              <a:t>của</a:t>
            </a:r>
            <a:r>
              <a:rPr lang="en-US" altLang="vi-VN" dirty="0">
                <a:solidFill>
                  <a:schemeClr val="accent4"/>
                </a:solidFill>
              </a:rPr>
              <a:t> </a:t>
            </a:r>
            <a:r>
              <a:rPr lang="en-US" altLang="vi-VN" dirty="0" err="1">
                <a:solidFill>
                  <a:schemeClr val="accent4"/>
                </a:solidFill>
              </a:rPr>
              <a:t>Hồ</a:t>
            </a:r>
            <a:r>
              <a:rPr lang="en-US" altLang="vi-VN" dirty="0">
                <a:solidFill>
                  <a:schemeClr val="accent4"/>
                </a:solidFill>
              </a:rPr>
              <a:t> </a:t>
            </a:r>
            <a:r>
              <a:rPr lang="en-US" altLang="vi-VN" dirty="0" err="1">
                <a:solidFill>
                  <a:schemeClr val="accent4"/>
                </a:solidFill>
              </a:rPr>
              <a:t>Chí</a:t>
            </a:r>
            <a:r>
              <a:rPr lang="en-US" altLang="vi-VN" dirty="0">
                <a:solidFill>
                  <a:schemeClr val="accent4"/>
                </a:solidFill>
              </a:rPr>
              <a:t> Minh </a:t>
            </a:r>
            <a:r>
              <a:rPr lang="en-US" altLang="vi-VN" dirty="0" smtClean="0">
                <a:solidFill>
                  <a:schemeClr val="accent4"/>
                </a:solidFill>
              </a:rPr>
              <a:t>(19/12/1946</a:t>
            </a:r>
            <a:r>
              <a:rPr lang="en-US" altLang="vi-VN" dirty="0">
                <a:solidFill>
                  <a:schemeClr val="accent4"/>
                </a:solidFill>
              </a:rPr>
              <a:t>)</a:t>
            </a:r>
            <a:endParaRPr lang="vi-VN" dirty="0">
              <a:solidFill>
                <a:schemeClr val="accent4"/>
              </a:solidFill>
            </a:endParaRPr>
          </a:p>
        </p:txBody>
      </p:sp>
      <p:sp>
        <p:nvSpPr>
          <p:cNvPr id="69" name="TextBox 68"/>
          <p:cNvSpPr txBox="1"/>
          <p:nvPr/>
        </p:nvSpPr>
        <p:spPr>
          <a:xfrm>
            <a:off x="4183953" y="4478244"/>
            <a:ext cx="3049221" cy="923330"/>
          </a:xfrm>
          <a:prstGeom prst="rect">
            <a:avLst/>
          </a:prstGeom>
          <a:noFill/>
        </p:spPr>
        <p:txBody>
          <a:bodyPr wrap="square" rtlCol="0">
            <a:spAutoFit/>
          </a:bodyPr>
          <a:lstStyle/>
          <a:p>
            <a:pPr algn="ctr"/>
            <a:r>
              <a:rPr lang="en-US" altLang="vi-VN" dirty="0" err="1">
                <a:solidFill>
                  <a:schemeClr val="accent5"/>
                </a:solidFill>
              </a:rPr>
              <a:t>Chỉ</a:t>
            </a:r>
            <a:r>
              <a:rPr lang="en-US" altLang="vi-VN" dirty="0">
                <a:solidFill>
                  <a:schemeClr val="accent5"/>
                </a:solidFill>
              </a:rPr>
              <a:t> </a:t>
            </a:r>
            <a:r>
              <a:rPr lang="en-US" altLang="vi-VN" dirty="0" err="1">
                <a:solidFill>
                  <a:schemeClr val="accent5"/>
                </a:solidFill>
              </a:rPr>
              <a:t>thị</a:t>
            </a:r>
            <a:r>
              <a:rPr lang="en-US" altLang="vi-VN" dirty="0">
                <a:solidFill>
                  <a:schemeClr val="accent5"/>
                </a:solidFill>
              </a:rPr>
              <a:t> “</a:t>
            </a:r>
            <a:r>
              <a:rPr lang="en-US" altLang="vi-VN" dirty="0" err="1">
                <a:solidFill>
                  <a:schemeClr val="accent5"/>
                </a:solidFill>
              </a:rPr>
              <a:t>Toàn</a:t>
            </a:r>
            <a:r>
              <a:rPr lang="en-US" altLang="vi-VN" dirty="0">
                <a:solidFill>
                  <a:schemeClr val="accent5"/>
                </a:solidFill>
              </a:rPr>
              <a:t> </a:t>
            </a:r>
            <a:r>
              <a:rPr lang="en-US" altLang="vi-VN" dirty="0" err="1">
                <a:solidFill>
                  <a:schemeClr val="accent5"/>
                </a:solidFill>
              </a:rPr>
              <a:t>dân</a:t>
            </a:r>
            <a:r>
              <a:rPr lang="en-US" altLang="vi-VN" dirty="0">
                <a:solidFill>
                  <a:schemeClr val="accent5"/>
                </a:solidFill>
              </a:rPr>
              <a:t> </a:t>
            </a:r>
            <a:r>
              <a:rPr lang="en-US" altLang="vi-VN" dirty="0" err="1">
                <a:solidFill>
                  <a:schemeClr val="accent5"/>
                </a:solidFill>
              </a:rPr>
              <a:t>kháng</a:t>
            </a:r>
            <a:r>
              <a:rPr lang="en-US" altLang="vi-VN" dirty="0">
                <a:solidFill>
                  <a:schemeClr val="accent5"/>
                </a:solidFill>
              </a:rPr>
              <a:t> </a:t>
            </a:r>
            <a:r>
              <a:rPr lang="en-US" altLang="vi-VN" dirty="0" err="1">
                <a:solidFill>
                  <a:schemeClr val="accent5"/>
                </a:solidFill>
              </a:rPr>
              <a:t>chiến</a:t>
            </a:r>
            <a:r>
              <a:rPr lang="en-US" altLang="vi-VN" dirty="0">
                <a:solidFill>
                  <a:schemeClr val="accent5"/>
                </a:solidFill>
              </a:rPr>
              <a:t>” </a:t>
            </a:r>
            <a:r>
              <a:rPr lang="en-US" altLang="vi-VN" dirty="0" err="1">
                <a:solidFill>
                  <a:schemeClr val="accent5"/>
                </a:solidFill>
              </a:rPr>
              <a:t>của</a:t>
            </a:r>
            <a:r>
              <a:rPr lang="en-US" altLang="vi-VN" dirty="0">
                <a:solidFill>
                  <a:schemeClr val="accent5"/>
                </a:solidFill>
              </a:rPr>
              <a:t> </a:t>
            </a:r>
            <a:r>
              <a:rPr lang="en-US" altLang="vi-VN" dirty="0" err="1">
                <a:solidFill>
                  <a:schemeClr val="accent5"/>
                </a:solidFill>
              </a:rPr>
              <a:t>Trung</a:t>
            </a:r>
            <a:r>
              <a:rPr lang="en-US" altLang="vi-VN" dirty="0">
                <a:solidFill>
                  <a:schemeClr val="accent5"/>
                </a:solidFill>
              </a:rPr>
              <a:t> </a:t>
            </a:r>
            <a:r>
              <a:rPr lang="en-US" altLang="vi-VN" dirty="0" err="1">
                <a:solidFill>
                  <a:schemeClr val="accent5"/>
                </a:solidFill>
              </a:rPr>
              <a:t>ư</a:t>
            </a:r>
            <a:r>
              <a:rPr lang="en-US" altLang="vi-VN" dirty="0" err="1" smtClean="0">
                <a:solidFill>
                  <a:schemeClr val="accent5"/>
                </a:solidFill>
              </a:rPr>
              <a:t>ơng</a:t>
            </a:r>
            <a:r>
              <a:rPr lang="en-US" altLang="vi-VN" dirty="0" smtClean="0">
                <a:solidFill>
                  <a:schemeClr val="accent5"/>
                </a:solidFill>
              </a:rPr>
              <a:t> </a:t>
            </a:r>
            <a:r>
              <a:rPr lang="en-US" altLang="vi-VN" dirty="0" err="1">
                <a:solidFill>
                  <a:schemeClr val="accent5"/>
                </a:solidFill>
              </a:rPr>
              <a:t>Đảng</a:t>
            </a:r>
            <a:r>
              <a:rPr lang="en-US" altLang="vi-VN" dirty="0">
                <a:solidFill>
                  <a:schemeClr val="accent5"/>
                </a:solidFill>
              </a:rPr>
              <a:t> </a:t>
            </a:r>
            <a:r>
              <a:rPr lang="en-US" altLang="vi-VN" dirty="0" smtClean="0">
                <a:solidFill>
                  <a:schemeClr val="accent5"/>
                </a:solidFill>
              </a:rPr>
              <a:t>(12/12/1946)</a:t>
            </a:r>
            <a:endParaRPr lang="en-US" altLang="vi-VN" dirty="0">
              <a:solidFill>
                <a:schemeClr val="accent5"/>
              </a:solidFill>
            </a:endParaRPr>
          </a:p>
        </p:txBody>
      </p:sp>
      <p:sp>
        <p:nvSpPr>
          <p:cNvPr id="72" name="TextBox 71"/>
          <p:cNvSpPr txBox="1"/>
          <p:nvPr/>
        </p:nvSpPr>
        <p:spPr>
          <a:xfrm>
            <a:off x="3915785" y="5401574"/>
            <a:ext cx="3251038" cy="923330"/>
          </a:xfrm>
          <a:prstGeom prst="rect">
            <a:avLst/>
          </a:prstGeom>
          <a:noFill/>
        </p:spPr>
        <p:txBody>
          <a:bodyPr wrap="square" rtlCol="0">
            <a:spAutoFit/>
          </a:bodyPr>
          <a:lstStyle/>
          <a:p>
            <a:pPr algn="ctr"/>
            <a:r>
              <a:rPr lang="en-US" altLang="vi-VN" dirty="0" err="1">
                <a:solidFill>
                  <a:schemeClr val="accent5"/>
                </a:solidFill>
              </a:rPr>
              <a:t>Tác</a:t>
            </a:r>
            <a:r>
              <a:rPr lang="en-US" altLang="vi-VN" dirty="0">
                <a:solidFill>
                  <a:schemeClr val="accent5"/>
                </a:solidFill>
              </a:rPr>
              <a:t> </a:t>
            </a:r>
            <a:r>
              <a:rPr lang="en-US" altLang="vi-VN" dirty="0" err="1">
                <a:solidFill>
                  <a:schemeClr val="accent5"/>
                </a:solidFill>
              </a:rPr>
              <a:t>phẩm</a:t>
            </a:r>
            <a:r>
              <a:rPr lang="en-US" altLang="vi-VN" dirty="0">
                <a:solidFill>
                  <a:schemeClr val="accent5"/>
                </a:solidFill>
              </a:rPr>
              <a:t> “</a:t>
            </a:r>
            <a:r>
              <a:rPr lang="en-US" altLang="vi-VN" dirty="0" err="1">
                <a:solidFill>
                  <a:schemeClr val="accent5"/>
                </a:solidFill>
              </a:rPr>
              <a:t>Kháng</a:t>
            </a:r>
            <a:r>
              <a:rPr lang="en-US" altLang="vi-VN" dirty="0">
                <a:solidFill>
                  <a:schemeClr val="accent5"/>
                </a:solidFill>
              </a:rPr>
              <a:t> </a:t>
            </a:r>
            <a:r>
              <a:rPr lang="en-US" altLang="vi-VN" dirty="0" err="1">
                <a:solidFill>
                  <a:schemeClr val="accent5"/>
                </a:solidFill>
              </a:rPr>
              <a:t>chiến</a:t>
            </a:r>
            <a:r>
              <a:rPr lang="en-US" altLang="vi-VN" dirty="0">
                <a:solidFill>
                  <a:schemeClr val="accent5"/>
                </a:solidFill>
              </a:rPr>
              <a:t> </a:t>
            </a:r>
            <a:r>
              <a:rPr lang="en-US" altLang="vi-VN" dirty="0" err="1">
                <a:solidFill>
                  <a:schemeClr val="accent5"/>
                </a:solidFill>
              </a:rPr>
              <a:t>nhất</a:t>
            </a:r>
            <a:r>
              <a:rPr lang="en-US" altLang="vi-VN" dirty="0">
                <a:solidFill>
                  <a:schemeClr val="accent5"/>
                </a:solidFill>
              </a:rPr>
              <a:t> </a:t>
            </a:r>
            <a:r>
              <a:rPr lang="en-US" altLang="vi-VN" dirty="0" err="1">
                <a:solidFill>
                  <a:schemeClr val="accent5"/>
                </a:solidFill>
              </a:rPr>
              <a:t>định</a:t>
            </a:r>
            <a:r>
              <a:rPr lang="en-US" altLang="vi-VN" dirty="0">
                <a:solidFill>
                  <a:schemeClr val="accent5"/>
                </a:solidFill>
              </a:rPr>
              <a:t> </a:t>
            </a:r>
            <a:r>
              <a:rPr lang="en-US" altLang="vi-VN" dirty="0" err="1">
                <a:solidFill>
                  <a:schemeClr val="accent5"/>
                </a:solidFill>
              </a:rPr>
              <a:t>thắng</a:t>
            </a:r>
            <a:r>
              <a:rPr lang="en-US" altLang="vi-VN" dirty="0">
                <a:solidFill>
                  <a:schemeClr val="accent5"/>
                </a:solidFill>
              </a:rPr>
              <a:t> </a:t>
            </a:r>
            <a:r>
              <a:rPr lang="en-US" altLang="vi-VN" dirty="0" err="1">
                <a:solidFill>
                  <a:schemeClr val="accent5"/>
                </a:solidFill>
              </a:rPr>
              <a:t>lợi</a:t>
            </a:r>
            <a:r>
              <a:rPr lang="en-US" altLang="vi-VN" dirty="0">
                <a:solidFill>
                  <a:schemeClr val="accent5"/>
                </a:solidFill>
              </a:rPr>
              <a:t>” </a:t>
            </a:r>
            <a:r>
              <a:rPr lang="en-US" altLang="vi-VN" dirty="0" err="1">
                <a:solidFill>
                  <a:schemeClr val="accent5"/>
                </a:solidFill>
              </a:rPr>
              <a:t>của</a:t>
            </a:r>
            <a:r>
              <a:rPr lang="en-US" altLang="vi-VN" dirty="0">
                <a:solidFill>
                  <a:schemeClr val="accent5"/>
                </a:solidFill>
              </a:rPr>
              <a:t> </a:t>
            </a:r>
            <a:r>
              <a:rPr lang="en-US" altLang="vi-VN" dirty="0" err="1">
                <a:solidFill>
                  <a:schemeClr val="accent5"/>
                </a:solidFill>
              </a:rPr>
              <a:t>đồng</a:t>
            </a:r>
            <a:r>
              <a:rPr lang="en-US" altLang="vi-VN" dirty="0">
                <a:solidFill>
                  <a:schemeClr val="accent5"/>
                </a:solidFill>
              </a:rPr>
              <a:t> </a:t>
            </a:r>
            <a:r>
              <a:rPr lang="en-US" altLang="vi-VN" dirty="0" err="1">
                <a:solidFill>
                  <a:schemeClr val="accent5"/>
                </a:solidFill>
              </a:rPr>
              <a:t>chí</a:t>
            </a:r>
            <a:r>
              <a:rPr lang="en-US" altLang="vi-VN" dirty="0">
                <a:solidFill>
                  <a:schemeClr val="accent5"/>
                </a:solidFill>
              </a:rPr>
              <a:t> </a:t>
            </a:r>
            <a:r>
              <a:rPr lang="en-US" altLang="vi-VN" dirty="0" err="1">
                <a:solidFill>
                  <a:schemeClr val="accent5"/>
                </a:solidFill>
              </a:rPr>
              <a:t>Trường</a:t>
            </a:r>
            <a:r>
              <a:rPr lang="en-US" altLang="vi-VN" dirty="0">
                <a:solidFill>
                  <a:schemeClr val="accent5"/>
                </a:solidFill>
              </a:rPr>
              <a:t> </a:t>
            </a:r>
            <a:r>
              <a:rPr lang="en-US" altLang="vi-VN" dirty="0" err="1" smtClean="0">
                <a:solidFill>
                  <a:schemeClr val="accent5"/>
                </a:solidFill>
              </a:rPr>
              <a:t>Chinh</a:t>
            </a:r>
            <a:endParaRPr lang="en-US" altLang="vi-VN" dirty="0">
              <a:solidFill>
                <a:schemeClr val="accent5"/>
              </a:solidFill>
            </a:endParaRPr>
          </a:p>
        </p:txBody>
      </p:sp>
      <p:sp>
        <p:nvSpPr>
          <p:cNvPr id="2" name="Title 1"/>
          <p:cNvSpPr>
            <a:spLocks noGrp="1"/>
          </p:cNvSpPr>
          <p:nvPr>
            <p:ph type="title"/>
          </p:nvPr>
        </p:nvSpPr>
        <p:spPr/>
        <p:txBody>
          <a:bodyPr>
            <a:noAutofit/>
          </a:bodyPr>
          <a:lstStyle/>
          <a:p>
            <a:r>
              <a:rPr lang="en-US" sz="2000" i="1" dirty="0" err="1">
                <a:solidFill>
                  <a:schemeClr val="tx1"/>
                </a:solidFill>
                <a:latin typeface="Times New Roman" panose="02020603050405020304" pitchFamily="18" charset="0"/>
                <a:cs typeface="Times New Roman" panose="02020603050405020304" pitchFamily="18" charset="0"/>
              </a:rPr>
              <a:t>Đường</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lối</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kháng</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chiến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Pháp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Đảng</a:t>
            </a:r>
            <a:r>
              <a:rPr lang="en-US" sz="2000" dirty="0">
                <a:solidFill>
                  <a:schemeClr val="tx1"/>
                </a:solidFill>
                <a:latin typeface="Times New Roman" panose="02020603050405020304" pitchFamily="18" charset="0"/>
                <a:cs typeface="Times New Roman" panose="02020603050405020304" pitchFamily="18" charset="0"/>
              </a:rPr>
              <a:t> ta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bổ</a:t>
            </a:r>
            <a:r>
              <a:rPr lang="en-US" sz="2000" dirty="0">
                <a:solidFill>
                  <a:schemeClr val="tx1"/>
                </a:solidFill>
                <a:latin typeface="Times New Roman" panose="02020603050405020304" pitchFamily="18" charset="0"/>
                <a:cs typeface="Times New Roman" panose="02020603050405020304" pitchFamily="18" charset="0"/>
              </a:rPr>
              <a:t> sung, </a:t>
            </a:r>
            <a:r>
              <a:rPr lang="en-US" sz="2000" dirty="0" err="1">
                <a:solidFill>
                  <a:schemeClr val="tx1"/>
                </a:solidFill>
                <a:latin typeface="Times New Roman" panose="02020603050405020304" pitchFamily="18" charset="0"/>
                <a:cs typeface="Times New Roman" panose="02020603050405020304" pitchFamily="18" charset="0"/>
              </a:rPr>
              <a:t>phát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triển</a:t>
            </a:r>
            <a:r>
              <a:rPr lang="en-US" sz="2000" dirty="0">
                <a:solidFill>
                  <a:schemeClr val="tx1"/>
                </a:solidFill>
                <a:latin typeface="Times New Roman" panose="02020603050405020304" pitchFamily="18" charset="0"/>
                <a:cs typeface="Times New Roman" panose="02020603050405020304" pitchFamily="18" charset="0"/>
              </a:rPr>
              <a:t> qua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Việt</a:t>
            </a:r>
            <a:r>
              <a:rPr lang="en-US" sz="2000" dirty="0">
                <a:solidFill>
                  <a:schemeClr val="tx1"/>
                </a:solidFill>
                <a:latin typeface="Times New Roman" panose="02020603050405020304" pitchFamily="18" charset="0"/>
                <a:cs typeface="Times New Roman" panose="02020603050405020304" pitchFamily="18" charset="0"/>
              </a:rPr>
              <a:t> Nam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những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năm</a:t>
            </a:r>
            <a:r>
              <a:rPr lang="en-US" sz="2000" dirty="0">
                <a:solidFill>
                  <a:schemeClr val="tx1"/>
                </a:solidFill>
                <a:latin typeface="Times New Roman" panose="02020603050405020304" pitchFamily="18" charset="0"/>
                <a:cs typeface="Times New Roman" panose="02020603050405020304" pitchFamily="18" charset="0"/>
              </a:rPr>
              <a:t> 1945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1947</a:t>
            </a:r>
          </a:p>
        </p:txBody>
      </p:sp>
    </p:spTree>
    <p:extLst>
      <p:ext uri="{BB962C8B-B14F-4D97-AF65-F5344CB8AC3E}">
        <p14:creationId xmlns:p14="http://schemas.microsoft.com/office/powerpoint/2010/main" val="15756955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2" presetClass="entr" presetSubtype="4" fill="hold" grpId="0" nodeType="withEffect" p14:presetBounceEnd="48000">
                                      <p:stCondLst>
                                        <p:cond delay="250"/>
                                      </p:stCondLst>
                                      <p:childTnLst>
                                        <p:set>
                                          <p:cBhvr>
                                            <p:cTn id="15" dur="1" fill="hold">
                                              <p:stCondLst>
                                                <p:cond delay="0"/>
                                              </p:stCondLst>
                                            </p:cTn>
                                            <p:tgtEl>
                                              <p:spTgt spid="48"/>
                                            </p:tgtEl>
                                            <p:attrNameLst>
                                              <p:attrName>style.visibility</p:attrName>
                                            </p:attrNameLst>
                                          </p:cBhvr>
                                          <p:to>
                                            <p:strVal val="visible"/>
                                          </p:to>
                                        </p:set>
                                        <p:anim calcmode="lin" valueType="num" p14:bounceEnd="48000">
                                          <p:cBhvr additive="base">
                                            <p:cTn id="16" dur="1250" fill="hold"/>
                                            <p:tgtEl>
                                              <p:spTgt spid="48"/>
                                            </p:tgtEl>
                                            <p:attrNameLst>
                                              <p:attrName>ppt_x</p:attrName>
                                            </p:attrNameLst>
                                          </p:cBhvr>
                                          <p:tavLst>
                                            <p:tav tm="0">
                                              <p:val>
                                                <p:strVal val="#ppt_x"/>
                                              </p:val>
                                            </p:tav>
                                            <p:tav tm="100000">
                                              <p:val>
                                                <p:strVal val="#ppt_x"/>
                                              </p:val>
                                            </p:tav>
                                          </p:tavLst>
                                        </p:anim>
                                        <p:anim calcmode="lin" valueType="num" p14:bounceEnd="48000">
                                          <p:cBhvr additive="base">
                                            <p:cTn id="17" dur="1250" fill="hold"/>
                                            <p:tgtEl>
                                              <p:spTgt spid="4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14:presetBounceEnd="48000">
                                      <p:stCondLst>
                                        <p:cond delay="500"/>
                                      </p:stCondLst>
                                      <p:childTnLst>
                                        <p:set>
                                          <p:cBhvr>
                                            <p:cTn id="19" dur="1" fill="hold">
                                              <p:stCondLst>
                                                <p:cond delay="0"/>
                                              </p:stCondLst>
                                            </p:cTn>
                                            <p:tgtEl>
                                              <p:spTgt spid="49"/>
                                            </p:tgtEl>
                                            <p:attrNameLst>
                                              <p:attrName>style.visibility</p:attrName>
                                            </p:attrNameLst>
                                          </p:cBhvr>
                                          <p:to>
                                            <p:strVal val="visible"/>
                                          </p:to>
                                        </p:set>
                                        <p:anim calcmode="lin" valueType="num" p14:bounceEnd="48000">
                                          <p:cBhvr additive="base">
                                            <p:cTn id="20" dur="1250" fill="hold"/>
                                            <p:tgtEl>
                                              <p:spTgt spid="49"/>
                                            </p:tgtEl>
                                            <p:attrNameLst>
                                              <p:attrName>ppt_x</p:attrName>
                                            </p:attrNameLst>
                                          </p:cBhvr>
                                          <p:tavLst>
                                            <p:tav tm="0">
                                              <p:val>
                                                <p:strVal val="#ppt_x"/>
                                              </p:val>
                                            </p:tav>
                                            <p:tav tm="100000">
                                              <p:val>
                                                <p:strVal val="#ppt_x"/>
                                              </p:val>
                                            </p:tav>
                                          </p:tavLst>
                                        </p:anim>
                                        <p:anim calcmode="lin" valueType="num" p14:bounceEnd="48000">
                                          <p:cBhvr additive="base">
                                            <p:cTn id="21" dur="1250" fill="hold"/>
                                            <p:tgtEl>
                                              <p:spTgt spid="4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14:presetBounceEnd="48000">
                                      <p:stCondLst>
                                        <p:cond delay="750"/>
                                      </p:stCondLst>
                                      <p:childTnLst>
                                        <p:set>
                                          <p:cBhvr>
                                            <p:cTn id="23" dur="1" fill="hold">
                                              <p:stCondLst>
                                                <p:cond delay="0"/>
                                              </p:stCondLst>
                                            </p:cTn>
                                            <p:tgtEl>
                                              <p:spTgt spid="50"/>
                                            </p:tgtEl>
                                            <p:attrNameLst>
                                              <p:attrName>style.visibility</p:attrName>
                                            </p:attrNameLst>
                                          </p:cBhvr>
                                          <p:to>
                                            <p:strVal val="visible"/>
                                          </p:to>
                                        </p:set>
                                        <p:anim calcmode="lin" valueType="num" p14:bounceEnd="48000">
                                          <p:cBhvr additive="base">
                                            <p:cTn id="24" dur="1250" fill="hold"/>
                                            <p:tgtEl>
                                              <p:spTgt spid="50"/>
                                            </p:tgtEl>
                                            <p:attrNameLst>
                                              <p:attrName>ppt_x</p:attrName>
                                            </p:attrNameLst>
                                          </p:cBhvr>
                                          <p:tavLst>
                                            <p:tav tm="0">
                                              <p:val>
                                                <p:strVal val="#ppt_x"/>
                                              </p:val>
                                            </p:tav>
                                            <p:tav tm="100000">
                                              <p:val>
                                                <p:strVal val="#ppt_x"/>
                                              </p:val>
                                            </p:tav>
                                          </p:tavLst>
                                        </p:anim>
                                        <p:anim calcmode="lin" valueType="num" p14:bounceEnd="48000">
                                          <p:cBhvr additive="base">
                                            <p:cTn id="25" dur="1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right)">
                                          <p:cBhvr>
                                            <p:cTn id="34" dur="500"/>
                                            <p:tgtEl>
                                              <p:spTgt spid="73"/>
                                            </p:tgtEl>
                                          </p:cBhvr>
                                        </p:animEffect>
                                      </p:childTnLst>
                                    </p:cTn>
                                  </p:par>
                                  <p:par>
                                    <p:cTn id="35" presetID="22" presetClass="entr" presetSubtype="2"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par>
                                    <p:cTn id="38" presetID="22" presetClass="entr" presetSubtype="2"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par>
                              <p:cTn id="41" fill="hold">
                                <p:stCondLst>
                                  <p:cond delay="1000"/>
                                </p:stCondLst>
                                <p:childTnLst>
                                  <p:par>
                                    <p:cTn id="42" presetID="2" presetClass="entr" presetSubtype="2" fill="hold" grpId="0" nodeType="afterEffect" p14:presetBounceEnd="50000">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14:bounceEnd="50000">
                                          <p:cBhvr additive="base">
                                            <p:cTn id="44" dur="500" fill="hold"/>
                                            <p:tgtEl>
                                              <p:spTgt spid="68"/>
                                            </p:tgtEl>
                                            <p:attrNameLst>
                                              <p:attrName>ppt_x</p:attrName>
                                            </p:attrNameLst>
                                          </p:cBhvr>
                                          <p:tavLst>
                                            <p:tav tm="0">
                                              <p:val>
                                                <p:strVal val="1+#ppt_w/2"/>
                                              </p:val>
                                            </p:tav>
                                            <p:tav tm="100000">
                                              <p:val>
                                                <p:strVal val="#ppt_x"/>
                                              </p:val>
                                            </p:tav>
                                          </p:tavLst>
                                        </p:anim>
                                        <p:anim calcmode="lin" valueType="num" p14:bounceEnd="50000">
                                          <p:cBhvr additive="base">
                                            <p:cTn id="45" dur="500" fill="hold"/>
                                            <p:tgtEl>
                                              <p:spTgt spid="68"/>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2" fill="hold" grpId="0" nodeType="afterEffect" p14:presetBounceEnd="50000">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14:bounceEnd="50000">
                                          <p:cBhvr additive="base">
                                            <p:cTn id="49"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50" dur="500" fill="hold"/>
                                            <p:tgtEl>
                                              <p:spTgt spid="69"/>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2" fill="hold" grpId="0" nodeType="afterEffect" p14:presetBounceEnd="50000">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14:bounceEnd="50000">
                                          <p:cBhvr additive="base">
                                            <p:cTn id="54" dur="500" fill="hold"/>
                                            <p:tgtEl>
                                              <p:spTgt spid="72"/>
                                            </p:tgtEl>
                                            <p:attrNameLst>
                                              <p:attrName>ppt_x</p:attrName>
                                            </p:attrNameLst>
                                          </p:cBhvr>
                                          <p:tavLst>
                                            <p:tav tm="0">
                                              <p:val>
                                                <p:strVal val="1+#ppt_w/2"/>
                                              </p:val>
                                            </p:tav>
                                            <p:tav tm="100000">
                                              <p:val>
                                                <p:strVal val="#ppt_x"/>
                                              </p:val>
                                            </p:tav>
                                          </p:tavLst>
                                        </p:anim>
                                        <p:anim calcmode="lin" valueType="num" p14:bounceEnd="50000">
                                          <p:cBhvr additive="base">
                                            <p:cTn id="5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7" grpId="0"/>
          <p:bldP spid="59" grpId="0"/>
          <p:bldP spid="60" grpId="0"/>
          <p:bldP spid="51" grpId="0" animBg="1"/>
          <p:bldP spid="68" grpId="0"/>
          <p:bldP spid="69" grpId="0"/>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2" presetClass="entr" presetSubtype="4" fill="hold" grpId="0" nodeType="withEffect">
                                      <p:stCondLst>
                                        <p:cond delay="25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1250" fill="hold"/>
                                            <p:tgtEl>
                                              <p:spTgt spid="48"/>
                                            </p:tgtEl>
                                            <p:attrNameLst>
                                              <p:attrName>ppt_x</p:attrName>
                                            </p:attrNameLst>
                                          </p:cBhvr>
                                          <p:tavLst>
                                            <p:tav tm="0">
                                              <p:val>
                                                <p:strVal val="#ppt_x"/>
                                              </p:val>
                                            </p:tav>
                                            <p:tav tm="100000">
                                              <p:val>
                                                <p:strVal val="#ppt_x"/>
                                              </p:val>
                                            </p:tav>
                                          </p:tavLst>
                                        </p:anim>
                                        <p:anim calcmode="lin" valueType="num">
                                          <p:cBhvr additive="base">
                                            <p:cTn id="17" dur="1250" fill="hold"/>
                                            <p:tgtEl>
                                              <p:spTgt spid="4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1250" fill="hold"/>
                                            <p:tgtEl>
                                              <p:spTgt spid="49"/>
                                            </p:tgtEl>
                                            <p:attrNameLst>
                                              <p:attrName>ppt_x</p:attrName>
                                            </p:attrNameLst>
                                          </p:cBhvr>
                                          <p:tavLst>
                                            <p:tav tm="0">
                                              <p:val>
                                                <p:strVal val="#ppt_x"/>
                                              </p:val>
                                            </p:tav>
                                            <p:tav tm="100000">
                                              <p:val>
                                                <p:strVal val="#ppt_x"/>
                                              </p:val>
                                            </p:tav>
                                          </p:tavLst>
                                        </p:anim>
                                        <p:anim calcmode="lin" valueType="num">
                                          <p:cBhvr additive="base">
                                            <p:cTn id="21" dur="1250" fill="hold"/>
                                            <p:tgtEl>
                                              <p:spTgt spid="4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75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1250" fill="hold"/>
                                            <p:tgtEl>
                                              <p:spTgt spid="50"/>
                                            </p:tgtEl>
                                            <p:attrNameLst>
                                              <p:attrName>ppt_x</p:attrName>
                                            </p:attrNameLst>
                                          </p:cBhvr>
                                          <p:tavLst>
                                            <p:tav tm="0">
                                              <p:val>
                                                <p:strVal val="#ppt_x"/>
                                              </p:val>
                                            </p:tav>
                                            <p:tav tm="100000">
                                              <p:val>
                                                <p:strVal val="#ppt_x"/>
                                              </p:val>
                                            </p:tav>
                                          </p:tavLst>
                                        </p:anim>
                                        <p:anim calcmode="lin" valueType="num">
                                          <p:cBhvr additive="base">
                                            <p:cTn id="25" dur="1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right)">
                                          <p:cBhvr>
                                            <p:cTn id="34" dur="500"/>
                                            <p:tgtEl>
                                              <p:spTgt spid="73"/>
                                            </p:tgtEl>
                                          </p:cBhvr>
                                        </p:animEffect>
                                      </p:childTnLst>
                                    </p:cTn>
                                  </p:par>
                                  <p:par>
                                    <p:cTn id="35" presetID="22" presetClass="entr" presetSubtype="2"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par>
                                    <p:cTn id="38" presetID="22" presetClass="entr" presetSubtype="2"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par>
                              <p:cTn id="41" fill="hold">
                                <p:stCondLst>
                                  <p:cond delay="1000"/>
                                </p:stCondLst>
                                <p:childTnLst>
                                  <p:par>
                                    <p:cTn id="42" presetID="2" presetClass="entr" presetSubtype="2"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1+#ppt_w/2"/>
                                              </p:val>
                                            </p:tav>
                                            <p:tav tm="100000">
                                              <p:val>
                                                <p:strVal val="#ppt_x"/>
                                              </p:val>
                                            </p:tav>
                                          </p:tavLst>
                                        </p:anim>
                                        <p:anim calcmode="lin" valueType="num">
                                          <p:cBhvr additive="base">
                                            <p:cTn id="45" dur="500" fill="hold"/>
                                            <p:tgtEl>
                                              <p:spTgt spid="68"/>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2"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500" fill="hold"/>
                                            <p:tgtEl>
                                              <p:spTgt spid="69"/>
                                            </p:tgtEl>
                                            <p:attrNameLst>
                                              <p:attrName>ppt_x</p:attrName>
                                            </p:attrNameLst>
                                          </p:cBhvr>
                                          <p:tavLst>
                                            <p:tav tm="0">
                                              <p:val>
                                                <p:strVal val="1+#ppt_w/2"/>
                                              </p:val>
                                            </p:tav>
                                            <p:tav tm="100000">
                                              <p:val>
                                                <p:strVal val="#ppt_x"/>
                                              </p:val>
                                            </p:tav>
                                          </p:tavLst>
                                        </p:anim>
                                        <p:anim calcmode="lin" valueType="num">
                                          <p:cBhvr additive="base">
                                            <p:cTn id="50" dur="500" fill="hold"/>
                                            <p:tgtEl>
                                              <p:spTgt spid="69"/>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2"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500" fill="hold"/>
                                            <p:tgtEl>
                                              <p:spTgt spid="72"/>
                                            </p:tgtEl>
                                            <p:attrNameLst>
                                              <p:attrName>ppt_x</p:attrName>
                                            </p:attrNameLst>
                                          </p:cBhvr>
                                          <p:tavLst>
                                            <p:tav tm="0">
                                              <p:val>
                                                <p:strVal val="1+#ppt_w/2"/>
                                              </p:val>
                                            </p:tav>
                                            <p:tav tm="100000">
                                              <p:val>
                                                <p:strVal val="#ppt_x"/>
                                              </p:val>
                                            </p:tav>
                                          </p:tavLst>
                                        </p:anim>
                                        <p:anim calcmode="lin" valueType="num">
                                          <p:cBhvr additive="base">
                                            <p:cTn id="5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7" grpId="0"/>
          <p:bldP spid="59" grpId="0"/>
          <p:bldP spid="60" grpId="0"/>
          <p:bldP spid="51" grpId="0" animBg="1"/>
          <p:bldP spid="68" grpId="0"/>
          <p:bldP spid="69" grpId="0"/>
          <p:bldP spid="72"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061" y="415139"/>
            <a:ext cx="7772400" cy="817561"/>
          </a:xfrm>
        </p:spPr>
        <p:txBody>
          <a:bodyPr>
            <a:normAutofit/>
          </a:bodyPr>
          <a:lstStyle/>
          <a:p>
            <a:r>
              <a:rPr lang="en-US" sz="2000" dirty="0" smtClean="0">
                <a:latin typeface="Times New Roman" panose="02020603050405020304" pitchFamily="18" charset="0"/>
                <a:cs typeface="Times New Roman" panose="02020603050405020304" pitchFamily="18" charset="0"/>
              </a:rPr>
              <a:t>NỘI DUNG ĐƯỜNG LỐI</a:t>
            </a:r>
            <a:endParaRPr lang="en-US" sz="2000" dirty="0">
              <a:latin typeface="Times New Roman" panose="02020603050405020304" pitchFamily="18" charset="0"/>
              <a:cs typeface="Times New Roman" panose="02020603050405020304" pitchFamily="18" charset="0"/>
            </a:endParaRPr>
          </a:p>
        </p:txBody>
      </p:sp>
      <p:sp>
        <p:nvSpPr>
          <p:cNvPr id="30" name="Slide Number Placeholder 29"/>
          <p:cNvSpPr>
            <a:spLocks noGrp="1"/>
          </p:cNvSpPr>
          <p:nvPr>
            <p:ph type="sldNum" sz="quarter" idx="12"/>
          </p:nvPr>
        </p:nvSpPr>
        <p:spPr/>
        <p:txBody>
          <a:bodyPr/>
          <a:lstStyle/>
          <a:p>
            <a:fld id="{48F63A3B-78C7-47BE-AE5E-E10140E04643}" type="slidenum">
              <a:rPr lang="en-US" smtClean="0">
                <a:solidFill>
                  <a:srgbClr val="212121">
                    <a:tint val="75000"/>
                  </a:srgbClr>
                </a:solidFill>
              </a:rPr>
              <a:pPr/>
              <a:t>41</a:t>
            </a:fld>
            <a:endParaRPr lang="en-US" dirty="0">
              <a:solidFill>
                <a:srgbClr val="212121">
                  <a:tint val="75000"/>
                </a:srgbClr>
              </a:solidFill>
            </a:endParaRPr>
          </a:p>
        </p:txBody>
      </p:sp>
      <p:sp>
        <p:nvSpPr>
          <p:cNvPr id="26" name="Freeform 27"/>
          <p:cNvSpPr>
            <a:spLocks noEditPoints="1"/>
          </p:cNvSpPr>
          <p:nvPr/>
        </p:nvSpPr>
        <p:spPr bwMode="auto">
          <a:xfrm>
            <a:off x="4732632" y="4283876"/>
            <a:ext cx="845279" cy="1066105"/>
          </a:xfrm>
          <a:custGeom>
            <a:avLst/>
            <a:gdLst>
              <a:gd name="T0" fmla="*/ 676 w 822"/>
              <a:gd name="T1" fmla="*/ 0 h 1135"/>
              <a:gd name="T2" fmla="*/ 532 w 822"/>
              <a:gd name="T3" fmla="*/ 122 h 1135"/>
              <a:gd name="T4" fmla="*/ 202 w 822"/>
              <a:gd name="T5" fmla="*/ 119 h 1135"/>
              <a:gd name="T6" fmla="*/ 0 w 822"/>
              <a:gd name="T7" fmla="*/ 333 h 1135"/>
              <a:gd name="T8" fmla="*/ 0 w 822"/>
              <a:gd name="T9" fmla="*/ 1135 h 1135"/>
              <a:gd name="T10" fmla="*/ 49 w 822"/>
              <a:gd name="T11" fmla="*/ 1135 h 1135"/>
              <a:gd name="T12" fmla="*/ 49 w 822"/>
              <a:gd name="T13" fmla="*/ 333 h 1135"/>
              <a:gd name="T14" fmla="*/ 202 w 822"/>
              <a:gd name="T15" fmla="*/ 168 h 1135"/>
              <a:gd name="T16" fmla="*/ 532 w 822"/>
              <a:gd name="T17" fmla="*/ 171 h 1135"/>
              <a:gd name="T18" fmla="*/ 676 w 822"/>
              <a:gd name="T19" fmla="*/ 293 h 1135"/>
              <a:gd name="T20" fmla="*/ 822 w 822"/>
              <a:gd name="T21" fmla="*/ 147 h 1135"/>
              <a:gd name="T22" fmla="*/ 676 w 822"/>
              <a:gd name="T23" fmla="*/ 0 h 1135"/>
              <a:gd name="T24" fmla="*/ 676 w 822"/>
              <a:gd name="T25" fmla="*/ 233 h 1135"/>
              <a:gd name="T26" fmla="*/ 590 w 822"/>
              <a:gd name="T27" fmla="*/ 147 h 1135"/>
              <a:gd name="T28" fmla="*/ 676 w 822"/>
              <a:gd name="T29" fmla="*/ 60 h 1135"/>
              <a:gd name="T30" fmla="*/ 762 w 822"/>
              <a:gd name="T31" fmla="*/ 147 h 1135"/>
              <a:gd name="T32" fmla="*/ 676 w 822"/>
              <a:gd name="T33" fmla="*/ 2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676" y="0"/>
                </a:moveTo>
                <a:cubicBezTo>
                  <a:pt x="604" y="0"/>
                  <a:pt x="544" y="53"/>
                  <a:pt x="532" y="122"/>
                </a:cubicBez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lose/>
                <a:moveTo>
                  <a:pt x="676" y="233"/>
                </a:moveTo>
                <a:cubicBezTo>
                  <a:pt x="628" y="233"/>
                  <a:pt x="590" y="194"/>
                  <a:pt x="590" y="147"/>
                </a:cubicBezTo>
                <a:cubicBezTo>
                  <a:pt x="590" y="99"/>
                  <a:pt x="628" y="60"/>
                  <a:pt x="676" y="60"/>
                </a:cubicBezTo>
                <a:cubicBezTo>
                  <a:pt x="723" y="60"/>
                  <a:pt x="762" y="99"/>
                  <a:pt x="762" y="147"/>
                </a:cubicBezTo>
                <a:cubicBezTo>
                  <a:pt x="762" y="194"/>
                  <a:pt x="723" y="233"/>
                  <a:pt x="676" y="233"/>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7" name="Freeform 32"/>
          <p:cNvSpPr>
            <a:spLocks/>
          </p:cNvSpPr>
          <p:nvPr/>
        </p:nvSpPr>
        <p:spPr bwMode="auto">
          <a:xfrm>
            <a:off x="4732632" y="5349982"/>
            <a:ext cx="1046492" cy="277472"/>
          </a:xfrm>
          <a:custGeom>
            <a:avLst/>
            <a:gdLst>
              <a:gd name="T0" fmla="*/ 0 w 1139"/>
              <a:gd name="T1" fmla="*/ 0 h 302"/>
              <a:gd name="T2" fmla="*/ 797 w 1139"/>
              <a:gd name="T3" fmla="*/ 302 h 302"/>
              <a:gd name="T4" fmla="*/ 1139 w 1139"/>
              <a:gd name="T5" fmla="*/ 302 h 302"/>
              <a:gd name="T6" fmla="*/ 55 w 1139"/>
              <a:gd name="T7" fmla="*/ 0 h 302"/>
              <a:gd name="T8" fmla="*/ 0 w 1139"/>
              <a:gd name="T9" fmla="*/ 0 h 302"/>
            </a:gdLst>
            <a:ahLst/>
            <a:cxnLst>
              <a:cxn ang="0">
                <a:pos x="T0" y="T1"/>
              </a:cxn>
              <a:cxn ang="0">
                <a:pos x="T2" y="T3"/>
              </a:cxn>
              <a:cxn ang="0">
                <a:pos x="T4" y="T5"/>
              </a:cxn>
              <a:cxn ang="0">
                <a:pos x="T6" y="T7"/>
              </a:cxn>
              <a:cxn ang="0">
                <a:pos x="T8" y="T9"/>
              </a:cxn>
            </a:cxnLst>
            <a:rect l="0" t="0" r="r" b="b"/>
            <a:pathLst>
              <a:path w="1139" h="302">
                <a:moveTo>
                  <a:pt x="0" y="0"/>
                </a:moveTo>
                <a:lnTo>
                  <a:pt x="797" y="302"/>
                </a:lnTo>
                <a:lnTo>
                  <a:pt x="1139" y="302"/>
                </a:lnTo>
                <a:lnTo>
                  <a:pt x="55" y="0"/>
                </a:lnTo>
                <a:lnTo>
                  <a:pt x="0" y="0"/>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8" name="Rectangle 27"/>
          <p:cNvSpPr>
            <a:spLocks noChangeArrowheads="1"/>
          </p:cNvSpPr>
          <p:nvPr/>
        </p:nvSpPr>
        <p:spPr bwMode="auto">
          <a:xfrm>
            <a:off x="5464901" y="5627454"/>
            <a:ext cx="316061" cy="352812"/>
          </a:xfrm>
          <a:prstGeom prst="rect">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9" name="Rounded Rectangle 28"/>
          <p:cNvSpPr/>
          <p:nvPr/>
        </p:nvSpPr>
        <p:spPr>
          <a:xfrm rot="13500000">
            <a:off x="5367220" y="4167986"/>
            <a:ext cx="537601" cy="537601"/>
          </a:xfrm>
          <a:prstGeom prst="roundRect">
            <a:avLst/>
          </a:prstGeom>
          <a:solidFill>
            <a:schemeClr val="bg1"/>
          </a:solid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2" name="Freeform 26"/>
          <p:cNvSpPr>
            <a:spLocks noEditPoints="1"/>
          </p:cNvSpPr>
          <p:nvPr/>
        </p:nvSpPr>
        <p:spPr bwMode="auto">
          <a:xfrm>
            <a:off x="4636160" y="2183096"/>
            <a:ext cx="948182" cy="3170562"/>
          </a:xfrm>
          <a:custGeom>
            <a:avLst/>
            <a:gdLst>
              <a:gd name="T0" fmla="*/ 775 w 921"/>
              <a:gd name="T1" fmla="*/ 0 h 1890"/>
              <a:gd name="T2" fmla="*/ 632 w 921"/>
              <a:gd name="T3" fmla="*/ 115 h 1890"/>
              <a:gd name="T4" fmla="*/ 252 w 921"/>
              <a:gd name="T5" fmla="*/ 115 h 1890"/>
              <a:gd name="T6" fmla="*/ 7 w 921"/>
              <a:gd name="T7" fmla="*/ 294 h 1890"/>
              <a:gd name="T8" fmla="*/ 7 w 921"/>
              <a:gd name="T9" fmla="*/ 1890 h 1890"/>
              <a:gd name="T10" fmla="*/ 56 w 921"/>
              <a:gd name="T11" fmla="*/ 1890 h 1890"/>
              <a:gd name="T12" fmla="*/ 56 w 921"/>
              <a:gd name="T13" fmla="*/ 298 h 1890"/>
              <a:gd name="T14" fmla="*/ 252 w 921"/>
              <a:gd name="T15" fmla="*/ 165 h 1890"/>
              <a:gd name="T16" fmla="*/ 630 w 921"/>
              <a:gd name="T17" fmla="*/ 165 h 1890"/>
              <a:gd name="T18" fmla="*/ 775 w 921"/>
              <a:gd name="T19" fmla="*/ 292 h 1890"/>
              <a:gd name="T20" fmla="*/ 921 w 921"/>
              <a:gd name="T21" fmla="*/ 146 h 1890"/>
              <a:gd name="T22" fmla="*/ 775 w 921"/>
              <a:gd name="T23" fmla="*/ 0 h 1890"/>
              <a:gd name="T24" fmla="*/ 775 w 921"/>
              <a:gd name="T25" fmla="*/ 232 h 1890"/>
              <a:gd name="T26" fmla="*/ 689 w 921"/>
              <a:gd name="T27" fmla="*/ 146 h 1890"/>
              <a:gd name="T28" fmla="*/ 775 w 921"/>
              <a:gd name="T29" fmla="*/ 60 h 1890"/>
              <a:gd name="T30" fmla="*/ 861 w 921"/>
              <a:gd name="T31" fmla="*/ 146 h 1890"/>
              <a:gd name="T32" fmla="*/ 775 w 921"/>
              <a:gd name="T33" fmla="*/ 2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775" y="0"/>
                </a:moveTo>
                <a:cubicBezTo>
                  <a:pt x="705" y="0"/>
                  <a:pt x="646" y="49"/>
                  <a:pt x="632" y="115"/>
                </a:cubicBez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lose/>
                <a:moveTo>
                  <a:pt x="775" y="232"/>
                </a:moveTo>
                <a:cubicBezTo>
                  <a:pt x="728" y="232"/>
                  <a:pt x="689" y="194"/>
                  <a:pt x="689" y="146"/>
                </a:cubicBezTo>
                <a:cubicBezTo>
                  <a:pt x="689" y="99"/>
                  <a:pt x="728" y="60"/>
                  <a:pt x="775" y="60"/>
                </a:cubicBezTo>
                <a:cubicBezTo>
                  <a:pt x="823" y="60"/>
                  <a:pt x="861" y="99"/>
                  <a:pt x="861" y="146"/>
                </a:cubicBezTo>
                <a:cubicBezTo>
                  <a:pt x="861" y="194"/>
                  <a:pt x="823" y="232"/>
                  <a:pt x="775" y="232"/>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3" name="Freeform 31"/>
          <p:cNvSpPr>
            <a:spLocks/>
          </p:cNvSpPr>
          <p:nvPr/>
        </p:nvSpPr>
        <p:spPr bwMode="auto">
          <a:xfrm>
            <a:off x="4643510" y="5353657"/>
            <a:ext cx="609152" cy="271041"/>
          </a:xfrm>
          <a:custGeom>
            <a:avLst/>
            <a:gdLst>
              <a:gd name="T0" fmla="*/ 0 w 663"/>
              <a:gd name="T1" fmla="*/ 0 h 295"/>
              <a:gd name="T2" fmla="*/ 326 w 663"/>
              <a:gd name="T3" fmla="*/ 295 h 295"/>
              <a:gd name="T4" fmla="*/ 663 w 663"/>
              <a:gd name="T5" fmla="*/ 295 h 295"/>
              <a:gd name="T6" fmla="*/ 55 w 663"/>
              <a:gd name="T7" fmla="*/ 0 h 295"/>
              <a:gd name="T8" fmla="*/ 0 w 663"/>
              <a:gd name="T9" fmla="*/ 0 h 295"/>
            </a:gdLst>
            <a:ahLst/>
            <a:cxnLst>
              <a:cxn ang="0">
                <a:pos x="T0" y="T1"/>
              </a:cxn>
              <a:cxn ang="0">
                <a:pos x="T2" y="T3"/>
              </a:cxn>
              <a:cxn ang="0">
                <a:pos x="T4" y="T5"/>
              </a:cxn>
              <a:cxn ang="0">
                <a:pos x="T6" y="T7"/>
              </a:cxn>
              <a:cxn ang="0">
                <a:pos x="T8" y="T9"/>
              </a:cxn>
            </a:cxnLst>
            <a:rect l="0" t="0" r="r" b="b"/>
            <a:pathLst>
              <a:path w="663" h="295">
                <a:moveTo>
                  <a:pt x="0" y="0"/>
                </a:moveTo>
                <a:lnTo>
                  <a:pt x="326" y="295"/>
                </a:lnTo>
                <a:lnTo>
                  <a:pt x="663" y="295"/>
                </a:lnTo>
                <a:lnTo>
                  <a:pt x="55" y="0"/>
                </a:lnTo>
                <a:lnTo>
                  <a:pt x="0" y="0"/>
                </a:lnTo>
                <a:close/>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4" name="Rectangle 23"/>
          <p:cNvSpPr>
            <a:spLocks noChangeArrowheads="1"/>
          </p:cNvSpPr>
          <p:nvPr/>
        </p:nvSpPr>
        <p:spPr bwMode="auto">
          <a:xfrm>
            <a:off x="4941195" y="5621021"/>
            <a:ext cx="307792" cy="361082"/>
          </a:xfrm>
          <a:prstGeom prst="rect">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5" name="Rounded Rectangle 24"/>
          <p:cNvSpPr/>
          <p:nvPr/>
        </p:nvSpPr>
        <p:spPr>
          <a:xfrm rot="13500000">
            <a:off x="5290827" y="2161326"/>
            <a:ext cx="537601" cy="537601"/>
          </a:xfrm>
          <a:prstGeom prst="roundRect">
            <a:avLst/>
          </a:prstGeom>
          <a:solidFill>
            <a:schemeClr val="bg1"/>
          </a:solidFill>
          <a:ln w="698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18" name="Freeform 25"/>
          <p:cNvSpPr>
            <a:spLocks noEditPoints="1"/>
          </p:cNvSpPr>
          <p:nvPr/>
        </p:nvSpPr>
        <p:spPr bwMode="auto">
          <a:xfrm>
            <a:off x="3561186" y="4173542"/>
            <a:ext cx="847116" cy="1182870"/>
          </a:xfrm>
          <a:custGeom>
            <a:avLst/>
            <a:gdLst>
              <a:gd name="T0" fmla="*/ 778 w 823"/>
              <a:gd name="T1" fmla="*/ 203 h 774"/>
              <a:gd name="T2" fmla="*/ 581 w 823"/>
              <a:gd name="T3" fmla="*/ 131 h 774"/>
              <a:gd name="T4" fmla="*/ 292 w 823"/>
              <a:gd name="T5" fmla="*/ 131 h 774"/>
              <a:gd name="T6" fmla="*/ 147 w 823"/>
              <a:gd name="T7" fmla="*/ 0 h 774"/>
              <a:gd name="T8" fmla="*/ 0 w 823"/>
              <a:gd name="T9" fmla="*/ 147 h 774"/>
              <a:gd name="T10" fmla="*/ 147 w 823"/>
              <a:gd name="T11" fmla="*/ 293 h 774"/>
              <a:gd name="T12" fmla="*/ 289 w 823"/>
              <a:gd name="T13" fmla="*/ 180 h 774"/>
              <a:gd name="T14" fmla="*/ 581 w 823"/>
              <a:gd name="T15" fmla="*/ 180 h 774"/>
              <a:gd name="T16" fmla="*/ 774 w 823"/>
              <a:gd name="T17" fmla="*/ 330 h 774"/>
              <a:gd name="T18" fmla="*/ 774 w 823"/>
              <a:gd name="T19" fmla="*/ 774 h 774"/>
              <a:gd name="T20" fmla="*/ 823 w 823"/>
              <a:gd name="T21" fmla="*/ 774 h 774"/>
              <a:gd name="T22" fmla="*/ 823 w 823"/>
              <a:gd name="T23" fmla="*/ 330 h 774"/>
              <a:gd name="T24" fmla="*/ 778 w 823"/>
              <a:gd name="T25" fmla="*/ 203 h 774"/>
              <a:gd name="T26" fmla="*/ 147 w 823"/>
              <a:gd name="T27" fmla="*/ 233 h 774"/>
              <a:gd name="T28" fmla="*/ 61 w 823"/>
              <a:gd name="T29" fmla="*/ 147 h 774"/>
              <a:gd name="T30" fmla="*/ 147 w 823"/>
              <a:gd name="T31" fmla="*/ 60 h 774"/>
              <a:gd name="T32" fmla="*/ 233 w 823"/>
              <a:gd name="T33" fmla="*/ 147 h 774"/>
              <a:gd name="T34" fmla="*/ 147 w 823"/>
              <a:gd name="T35" fmla="*/ 23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778" y="203"/>
                </a:moveTo>
                <a:cubicBezTo>
                  <a:pt x="737" y="155"/>
                  <a:pt x="671" y="131"/>
                  <a:pt x="581" y="131"/>
                </a:cubicBezTo>
                <a:cubicBezTo>
                  <a:pt x="292" y="131"/>
                  <a:pt x="292" y="131"/>
                  <a:pt x="292" y="131"/>
                </a:cubicBezTo>
                <a:cubicBezTo>
                  <a:pt x="285" y="58"/>
                  <a:pt x="222" y="0"/>
                  <a:pt x="147" y="0"/>
                </a:cubicBezTo>
                <a:cubicBezTo>
                  <a:pt x="66" y="0"/>
                  <a:pt x="0" y="66"/>
                  <a:pt x="0" y="147"/>
                </a:cubicBez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lose/>
                <a:moveTo>
                  <a:pt x="147" y="233"/>
                </a:moveTo>
                <a:cubicBezTo>
                  <a:pt x="99" y="233"/>
                  <a:pt x="61" y="194"/>
                  <a:pt x="61" y="147"/>
                </a:cubicBezTo>
                <a:cubicBezTo>
                  <a:pt x="61" y="99"/>
                  <a:pt x="99" y="60"/>
                  <a:pt x="147" y="60"/>
                </a:cubicBezTo>
                <a:cubicBezTo>
                  <a:pt x="194" y="60"/>
                  <a:pt x="233" y="99"/>
                  <a:pt x="233" y="147"/>
                </a:cubicBezTo>
                <a:cubicBezTo>
                  <a:pt x="233" y="194"/>
                  <a:pt x="194" y="233"/>
                  <a:pt x="147" y="23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9" name="Freeform 28"/>
          <p:cNvSpPr>
            <a:spLocks/>
          </p:cNvSpPr>
          <p:nvPr/>
        </p:nvSpPr>
        <p:spPr bwMode="auto">
          <a:xfrm>
            <a:off x="3366404" y="5356412"/>
            <a:ext cx="1041898" cy="261853"/>
          </a:xfrm>
          <a:custGeom>
            <a:avLst/>
            <a:gdLst>
              <a:gd name="T0" fmla="*/ 1079 w 1134"/>
              <a:gd name="T1" fmla="*/ 0 h 285"/>
              <a:gd name="T2" fmla="*/ 0 w 1134"/>
              <a:gd name="T3" fmla="*/ 285 h 285"/>
              <a:gd name="T4" fmla="*/ 333 w 1134"/>
              <a:gd name="T5" fmla="*/ 285 h 285"/>
              <a:gd name="T6" fmla="*/ 1134 w 1134"/>
              <a:gd name="T7" fmla="*/ 0 h 285"/>
              <a:gd name="T8" fmla="*/ 1079 w 1134"/>
              <a:gd name="T9" fmla="*/ 0 h 285"/>
            </a:gdLst>
            <a:ahLst/>
            <a:cxnLst>
              <a:cxn ang="0">
                <a:pos x="T0" y="T1"/>
              </a:cxn>
              <a:cxn ang="0">
                <a:pos x="T2" y="T3"/>
              </a:cxn>
              <a:cxn ang="0">
                <a:pos x="T4" y="T5"/>
              </a:cxn>
              <a:cxn ang="0">
                <a:pos x="T6" y="T7"/>
              </a:cxn>
              <a:cxn ang="0">
                <a:pos x="T8" y="T9"/>
              </a:cxn>
            </a:cxnLst>
            <a:rect l="0" t="0" r="r" b="b"/>
            <a:pathLst>
              <a:path w="1134" h="285">
                <a:moveTo>
                  <a:pt x="1079" y="0"/>
                </a:moveTo>
                <a:lnTo>
                  <a:pt x="0" y="285"/>
                </a:lnTo>
                <a:lnTo>
                  <a:pt x="333" y="285"/>
                </a:lnTo>
                <a:lnTo>
                  <a:pt x="1134" y="0"/>
                </a:lnTo>
                <a:lnTo>
                  <a:pt x="1079" y="0"/>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0" name="Rectangle 33"/>
          <p:cNvSpPr>
            <a:spLocks noChangeArrowheads="1"/>
          </p:cNvSpPr>
          <p:nvPr/>
        </p:nvSpPr>
        <p:spPr bwMode="auto">
          <a:xfrm>
            <a:off x="3366404" y="5618265"/>
            <a:ext cx="304117" cy="362000"/>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21" name="Rounded Rectangle 20"/>
          <p:cNvSpPr/>
          <p:nvPr/>
        </p:nvSpPr>
        <p:spPr>
          <a:xfrm rot="2700000">
            <a:off x="3301686" y="4130807"/>
            <a:ext cx="537601" cy="537601"/>
          </a:xfrm>
          <a:prstGeom prst="roundRect">
            <a:avLst/>
          </a:prstGeom>
          <a:solidFill>
            <a:schemeClr val="bg1"/>
          </a:solidFill>
          <a:ln w="698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14" name="Freeform 24"/>
          <p:cNvSpPr>
            <a:spLocks noEditPoints="1"/>
          </p:cNvSpPr>
          <p:nvPr/>
        </p:nvSpPr>
        <p:spPr bwMode="auto">
          <a:xfrm>
            <a:off x="3561185" y="2853346"/>
            <a:ext cx="938076" cy="2500312"/>
          </a:xfrm>
          <a:custGeom>
            <a:avLst/>
            <a:gdLst>
              <a:gd name="T0" fmla="*/ 673 w 912"/>
              <a:gd name="T1" fmla="*/ 125 h 1520"/>
              <a:gd name="T2" fmla="*/ 292 w 912"/>
              <a:gd name="T3" fmla="*/ 125 h 1520"/>
              <a:gd name="T4" fmla="*/ 147 w 912"/>
              <a:gd name="T5" fmla="*/ 0 h 1520"/>
              <a:gd name="T6" fmla="*/ 0 w 912"/>
              <a:gd name="T7" fmla="*/ 146 h 1520"/>
              <a:gd name="T8" fmla="*/ 147 w 912"/>
              <a:gd name="T9" fmla="*/ 292 h 1520"/>
              <a:gd name="T10" fmla="*/ 290 w 912"/>
              <a:gd name="T11" fmla="*/ 174 h 1520"/>
              <a:gd name="T12" fmla="*/ 673 w 912"/>
              <a:gd name="T13" fmla="*/ 174 h 1520"/>
              <a:gd name="T14" fmla="*/ 862 w 912"/>
              <a:gd name="T15" fmla="*/ 317 h 1520"/>
              <a:gd name="T16" fmla="*/ 862 w 912"/>
              <a:gd name="T17" fmla="*/ 1520 h 1520"/>
              <a:gd name="T18" fmla="*/ 912 w 912"/>
              <a:gd name="T19" fmla="*/ 1520 h 1520"/>
              <a:gd name="T20" fmla="*/ 912 w 912"/>
              <a:gd name="T21" fmla="*/ 317 h 1520"/>
              <a:gd name="T22" fmla="*/ 673 w 912"/>
              <a:gd name="T23" fmla="*/ 125 h 1520"/>
              <a:gd name="T24" fmla="*/ 147 w 912"/>
              <a:gd name="T25" fmla="*/ 232 h 1520"/>
              <a:gd name="T26" fmla="*/ 61 w 912"/>
              <a:gd name="T27" fmla="*/ 146 h 1520"/>
              <a:gd name="T28" fmla="*/ 147 w 912"/>
              <a:gd name="T29" fmla="*/ 60 h 1520"/>
              <a:gd name="T30" fmla="*/ 233 w 912"/>
              <a:gd name="T31" fmla="*/ 146 h 1520"/>
              <a:gd name="T32" fmla="*/ 147 w 912"/>
              <a:gd name="T33" fmla="*/ 232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73" y="125"/>
                </a:moveTo>
                <a:cubicBezTo>
                  <a:pt x="292" y="125"/>
                  <a:pt x="292" y="125"/>
                  <a:pt x="292" y="125"/>
                </a:cubicBezTo>
                <a:cubicBezTo>
                  <a:pt x="281" y="54"/>
                  <a:pt x="220" y="0"/>
                  <a:pt x="147" y="0"/>
                </a:cubicBezTo>
                <a:cubicBezTo>
                  <a:pt x="66" y="0"/>
                  <a:pt x="0" y="65"/>
                  <a:pt x="0" y="146"/>
                </a:cubicBez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lose/>
                <a:moveTo>
                  <a:pt x="147" y="232"/>
                </a:moveTo>
                <a:cubicBezTo>
                  <a:pt x="99" y="232"/>
                  <a:pt x="61" y="194"/>
                  <a:pt x="61" y="146"/>
                </a:cubicBezTo>
                <a:cubicBezTo>
                  <a:pt x="61" y="99"/>
                  <a:pt x="99" y="60"/>
                  <a:pt x="147" y="60"/>
                </a:cubicBezTo>
                <a:cubicBezTo>
                  <a:pt x="194" y="60"/>
                  <a:pt x="233" y="99"/>
                  <a:pt x="233" y="146"/>
                </a:cubicBezTo>
                <a:cubicBezTo>
                  <a:pt x="233" y="194"/>
                  <a:pt x="194" y="232"/>
                  <a:pt x="147" y="232"/>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5" name="Freeform 29"/>
          <p:cNvSpPr>
            <a:spLocks/>
          </p:cNvSpPr>
          <p:nvPr/>
        </p:nvSpPr>
        <p:spPr bwMode="auto">
          <a:xfrm>
            <a:off x="3890109" y="5353657"/>
            <a:ext cx="609152" cy="269203"/>
          </a:xfrm>
          <a:custGeom>
            <a:avLst/>
            <a:gdLst>
              <a:gd name="T0" fmla="*/ 607 w 663"/>
              <a:gd name="T1" fmla="*/ 0 h 293"/>
              <a:gd name="T2" fmla="*/ 0 w 663"/>
              <a:gd name="T3" fmla="*/ 293 h 293"/>
              <a:gd name="T4" fmla="*/ 342 w 663"/>
              <a:gd name="T5" fmla="*/ 293 h 293"/>
              <a:gd name="T6" fmla="*/ 663 w 663"/>
              <a:gd name="T7" fmla="*/ 0 h 293"/>
              <a:gd name="T8" fmla="*/ 607 w 663"/>
              <a:gd name="T9" fmla="*/ 0 h 293"/>
            </a:gdLst>
            <a:ahLst/>
            <a:cxnLst>
              <a:cxn ang="0">
                <a:pos x="T0" y="T1"/>
              </a:cxn>
              <a:cxn ang="0">
                <a:pos x="T2" y="T3"/>
              </a:cxn>
              <a:cxn ang="0">
                <a:pos x="T4" y="T5"/>
              </a:cxn>
              <a:cxn ang="0">
                <a:pos x="T6" y="T7"/>
              </a:cxn>
              <a:cxn ang="0">
                <a:pos x="T8" y="T9"/>
              </a:cxn>
            </a:cxnLst>
            <a:rect l="0" t="0" r="r" b="b"/>
            <a:pathLst>
              <a:path w="663" h="293">
                <a:moveTo>
                  <a:pt x="607" y="0"/>
                </a:moveTo>
                <a:lnTo>
                  <a:pt x="0" y="293"/>
                </a:lnTo>
                <a:lnTo>
                  <a:pt x="342" y="293"/>
                </a:lnTo>
                <a:lnTo>
                  <a:pt x="663" y="0"/>
                </a:lnTo>
                <a:lnTo>
                  <a:pt x="607" y="0"/>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6" name="Rectangle 34"/>
          <p:cNvSpPr>
            <a:spLocks noChangeArrowheads="1"/>
          </p:cNvSpPr>
          <p:nvPr/>
        </p:nvSpPr>
        <p:spPr bwMode="auto">
          <a:xfrm>
            <a:off x="3890109" y="5622860"/>
            <a:ext cx="312385" cy="357406"/>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7" name="Rounded Rectangle 16"/>
          <p:cNvSpPr/>
          <p:nvPr/>
        </p:nvSpPr>
        <p:spPr>
          <a:xfrm rot="2700000">
            <a:off x="3350224" y="2836928"/>
            <a:ext cx="537601" cy="537601"/>
          </a:xfrm>
          <a:prstGeom prst="roundRect">
            <a:avLst/>
          </a:prstGeom>
          <a:solidFill>
            <a:schemeClr val="bg1"/>
          </a:solid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40059"/>
              </a:solidFill>
            </a:endParaRPr>
          </a:p>
        </p:txBody>
      </p:sp>
      <p:sp>
        <p:nvSpPr>
          <p:cNvPr id="10" name="Freeform 23"/>
          <p:cNvSpPr>
            <a:spLocks noEditPoints="1"/>
          </p:cNvSpPr>
          <p:nvPr/>
        </p:nvSpPr>
        <p:spPr bwMode="auto">
          <a:xfrm>
            <a:off x="3561185" y="1801629"/>
            <a:ext cx="1036385" cy="3557541"/>
          </a:xfrm>
          <a:custGeom>
            <a:avLst/>
            <a:gdLst>
              <a:gd name="T0" fmla="*/ 914 w 1007"/>
              <a:gd name="T1" fmla="*/ 170 h 2288"/>
              <a:gd name="T2" fmla="*/ 728 w 1007"/>
              <a:gd name="T3" fmla="*/ 122 h 2288"/>
              <a:gd name="T4" fmla="*/ 291 w 1007"/>
              <a:gd name="T5" fmla="*/ 122 h 2288"/>
              <a:gd name="T6" fmla="*/ 147 w 1007"/>
              <a:gd name="T7" fmla="*/ 0 h 2288"/>
              <a:gd name="T8" fmla="*/ 0 w 1007"/>
              <a:gd name="T9" fmla="*/ 146 h 2288"/>
              <a:gd name="T10" fmla="*/ 147 w 1007"/>
              <a:gd name="T11" fmla="*/ 293 h 2288"/>
              <a:gd name="T12" fmla="*/ 291 w 1007"/>
              <a:gd name="T13" fmla="*/ 171 h 2288"/>
              <a:gd name="T14" fmla="*/ 728 w 1007"/>
              <a:gd name="T15" fmla="*/ 171 h 2288"/>
              <a:gd name="T16" fmla="*/ 957 w 1007"/>
              <a:gd name="T17" fmla="*/ 351 h 2288"/>
              <a:gd name="T18" fmla="*/ 957 w 1007"/>
              <a:gd name="T19" fmla="*/ 2288 h 2288"/>
              <a:gd name="T20" fmla="*/ 1007 w 1007"/>
              <a:gd name="T21" fmla="*/ 2288 h 2288"/>
              <a:gd name="T22" fmla="*/ 1007 w 1007"/>
              <a:gd name="T23" fmla="*/ 351 h 2288"/>
              <a:gd name="T24" fmla="*/ 914 w 1007"/>
              <a:gd name="T25" fmla="*/ 170 h 2288"/>
              <a:gd name="T26" fmla="*/ 147 w 1007"/>
              <a:gd name="T27" fmla="*/ 233 h 2288"/>
              <a:gd name="T28" fmla="*/ 61 w 1007"/>
              <a:gd name="T29" fmla="*/ 146 h 2288"/>
              <a:gd name="T30" fmla="*/ 147 w 1007"/>
              <a:gd name="T31" fmla="*/ 60 h 2288"/>
              <a:gd name="T32" fmla="*/ 233 w 1007"/>
              <a:gd name="T33" fmla="*/ 146 h 2288"/>
              <a:gd name="T34" fmla="*/ 147 w 1007"/>
              <a:gd name="T35" fmla="*/ 233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914" y="170"/>
                </a:moveTo>
                <a:cubicBezTo>
                  <a:pt x="854" y="130"/>
                  <a:pt x="780" y="122"/>
                  <a:pt x="728" y="122"/>
                </a:cubicBezTo>
                <a:cubicBezTo>
                  <a:pt x="291" y="122"/>
                  <a:pt x="291" y="122"/>
                  <a:pt x="291" y="122"/>
                </a:cubicBezTo>
                <a:cubicBezTo>
                  <a:pt x="279" y="53"/>
                  <a:pt x="219" y="0"/>
                  <a:pt x="147" y="0"/>
                </a:cubicBezTo>
                <a:cubicBezTo>
                  <a:pt x="66" y="0"/>
                  <a:pt x="0" y="66"/>
                  <a:pt x="0" y="146"/>
                </a:cubicBez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lose/>
                <a:moveTo>
                  <a:pt x="147" y="233"/>
                </a:moveTo>
                <a:cubicBezTo>
                  <a:pt x="99" y="233"/>
                  <a:pt x="61" y="194"/>
                  <a:pt x="61" y="146"/>
                </a:cubicBezTo>
                <a:cubicBezTo>
                  <a:pt x="61" y="99"/>
                  <a:pt x="99" y="60"/>
                  <a:pt x="147" y="60"/>
                </a:cubicBezTo>
                <a:cubicBezTo>
                  <a:pt x="194" y="60"/>
                  <a:pt x="233" y="99"/>
                  <a:pt x="233" y="146"/>
                </a:cubicBezTo>
                <a:cubicBezTo>
                  <a:pt x="233" y="194"/>
                  <a:pt x="194" y="233"/>
                  <a:pt x="147" y="23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1" name="Freeform 30"/>
          <p:cNvSpPr>
            <a:spLocks/>
          </p:cNvSpPr>
          <p:nvPr/>
        </p:nvSpPr>
        <p:spPr bwMode="auto">
          <a:xfrm>
            <a:off x="4414733" y="5359169"/>
            <a:ext cx="309630" cy="263690"/>
          </a:xfrm>
          <a:custGeom>
            <a:avLst/>
            <a:gdLst>
              <a:gd name="T0" fmla="*/ 143 w 337"/>
              <a:gd name="T1" fmla="*/ 0 h 287"/>
              <a:gd name="T2" fmla="*/ 0 w 337"/>
              <a:gd name="T3" fmla="*/ 287 h 287"/>
              <a:gd name="T4" fmla="*/ 337 w 337"/>
              <a:gd name="T5" fmla="*/ 287 h 287"/>
              <a:gd name="T6" fmla="*/ 199 w 337"/>
              <a:gd name="T7" fmla="*/ 0 h 287"/>
              <a:gd name="T8" fmla="*/ 143 w 337"/>
              <a:gd name="T9" fmla="*/ 0 h 287"/>
            </a:gdLst>
            <a:ahLst/>
            <a:cxnLst>
              <a:cxn ang="0">
                <a:pos x="T0" y="T1"/>
              </a:cxn>
              <a:cxn ang="0">
                <a:pos x="T2" y="T3"/>
              </a:cxn>
              <a:cxn ang="0">
                <a:pos x="T4" y="T5"/>
              </a:cxn>
              <a:cxn ang="0">
                <a:pos x="T6" y="T7"/>
              </a:cxn>
              <a:cxn ang="0">
                <a:pos x="T8" y="T9"/>
              </a:cxn>
            </a:cxnLst>
            <a:rect l="0" t="0" r="r" b="b"/>
            <a:pathLst>
              <a:path w="337" h="287">
                <a:moveTo>
                  <a:pt x="143" y="0"/>
                </a:moveTo>
                <a:lnTo>
                  <a:pt x="0" y="287"/>
                </a:lnTo>
                <a:lnTo>
                  <a:pt x="337" y="287"/>
                </a:lnTo>
                <a:lnTo>
                  <a:pt x="199" y="0"/>
                </a:lnTo>
                <a:lnTo>
                  <a:pt x="143"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2" name="Rectangle 11"/>
          <p:cNvSpPr>
            <a:spLocks noChangeArrowheads="1"/>
          </p:cNvSpPr>
          <p:nvPr/>
        </p:nvSpPr>
        <p:spPr bwMode="auto">
          <a:xfrm>
            <a:off x="4414733" y="5622859"/>
            <a:ext cx="309630" cy="359244"/>
          </a:xfrm>
          <a:prstGeom prst="rect">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a:solidFill>
                <a:srgbClr val="212121"/>
              </a:solidFill>
            </a:endParaRPr>
          </a:p>
        </p:txBody>
      </p:sp>
      <p:sp>
        <p:nvSpPr>
          <p:cNvPr id="13" name="Rounded Rectangle 12"/>
          <p:cNvSpPr/>
          <p:nvPr/>
        </p:nvSpPr>
        <p:spPr>
          <a:xfrm rot="2700000">
            <a:off x="3401720" y="1701447"/>
            <a:ext cx="537601" cy="537601"/>
          </a:xfrm>
          <a:prstGeom prst="roundRect">
            <a:avLst/>
          </a:prstGeom>
          <a:solidFill>
            <a:schemeClr val="bg1"/>
          </a:solidFill>
          <a:ln w="698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E40059"/>
              </a:solidFill>
            </a:endParaRPr>
          </a:p>
        </p:txBody>
      </p:sp>
      <p:sp>
        <p:nvSpPr>
          <p:cNvPr id="34" name="AutoShape 195"/>
          <p:cNvSpPr>
            <a:spLocks/>
          </p:cNvSpPr>
          <p:nvPr/>
        </p:nvSpPr>
        <p:spPr bwMode="auto">
          <a:xfrm>
            <a:off x="3619026" y="2810267"/>
            <a:ext cx="8451" cy="4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cubicBezTo>
                  <a:pt x="16007" y="16818"/>
                  <a:pt x="8457" y="9069"/>
                  <a:pt x="0" y="0"/>
                </a:cubicBezTo>
                <a:cubicBezTo>
                  <a:pt x="6420" y="10388"/>
                  <a:pt x="13700" y="17478"/>
                  <a:pt x="21600" y="21600"/>
                </a:cubicBezTo>
                <a:close/>
                <a:moveTo>
                  <a:pt x="21600" y="21600"/>
                </a:moveTo>
              </a:path>
            </a:pathLst>
          </a:custGeom>
          <a:solidFill>
            <a:schemeClr val="tx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1350">
              <a:solidFill>
                <a:srgbClr val="212121"/>
              </a:solidFill>
            </a:endParaRPr>
          </a:p>
        </p:txBody>
      </p:sp>
      <p:grpSp>
        <p:nvGrpSpPr>
          <p:cNvPr id="59" name="Group 58"/>
          <p:cNvGrpSpPr/>
          <p:nvPr/>
        </p:nvGrpSpPr>
        <p:grpSpPr>
          <a:xfrm>
            <a:off x="5392809" y="1028595"/>
            <a:ext cx="3751191" cy="2079600"/>
            <a:chOff x="7582534" y="2146991"/>
            <a:chExt cx="5608242" cy="923054"/>
          </a:xfrm>
        </p:grpSpPr>
        <p:sp>
          <p:nvSpPr>
            <p:cNvPr id="60" name="TextBox 59"/>
            <p:cNvSpPr txBox="1"/>
            <p:nvPr/>
          </p:nvSpPr>
          <p:spPr>
            <a:xfrm>
              <a:off x="7831936" y="2146991"/>
              <a:ext cx="4800121" cy="334683"/>
            </a:xfrm>
            <a:prstGeom prst="rect">
              <a:avLst/>
            </a:prstGeom>
            <a:noFill/>
          </p:spPr>
          <p:txBody>
            <a:bodyPr wrap="square" lIns="137132" tIns="68567" rIns="137132" bIns="68567" rtlCol="0">
              <a:spAutoFit/>
            </a:bodyPr>
            <a:lstStyle/>
            <a:p>
              <a:pPr algn="ctr"/>
              <a:r>
                <a:rPr lang="en-US" sz="2000" dirty="0" err="1" smtClean="0">
                  <a:solidFill>
                    <a:srgbClr val="FF388C"/>
                  </a:solidFill>
                  <a:cs typeface="Lato Regular"/>
                </a:rPr>
                <a:t>Phương</a:t>
              </a:r>
              <a:r>
                <a:rPr lang="en-US" sz="2000" dirty="0" smtClean="0">
                  <a:solidFill>
                    <a:srgbClr val="FF388C"/>
                  </a:solidFill>
                  <a:cs typeface="Lato Regular"/>
                </a:rPr>
                <a:t> </a:t>
              </a:r>
              <a:r>
                <a:rPr lang="en-US" sz="2000" dirty="0" err="1" smtClean="0">
                  <a:solidFill>
                    <a:srgbClr val="FF388C"/>
                  </a:solidFill>
                  <a:cs typeface="Lato Regular"/>
                </a:rPr>
                <a:t>châm</a:t>
              </a:r>
              <a:r>
                <a:rPr lang="en-US" sz="2000" dirty="0" smtClean="0">
                  <a:solidFill>
                    <a:srgbClr val="FF388C"/>
                  </a:solidFill>
                  <a:cs typeface="Lato Regular"/>
                </a:rPr>
                <a:t> </a:t>
              </a:r>
              <a:r>
                <a:rPr lang="en-US" sz="2000" dirty="0" err="1" smtClean="0">
                  <a:solidFill>
                    <a:srgbClr val="FF388C"/>
                  </a:solidFill>
                  <a:cs typeface="Lato Regular"/>
                </a:rPr>
                <a:t>tiến</a:t>
              </a:r>
              <a:r>
                <a:rPr lang="en-US" sz="2000" dirty="0" smtClean="0">
                  <a:solidFill>
                    <a:srgbClr val="FF388C"/>
                  </a:solidFill>
                  <a:cs typeface="Lato Regular"/>
                </a:rPr>
                <a:t> </a:t>
              </a:r>
              <a:r>
                <a:rPr lang="en-US" sz="2000" dirty="0" err="1" smtClean="0">
                  <a:solidFill>
                    <a:srgbClr val="FF388C"/>
                  </a:solidFill>
                  <a:cs typeface="Lato Regular"/>
                </a:rPr>
                <a:t>hành</a:t>
              </a:r>
              <a:r>
                <a:rPr lang="en-US" sz="2000" dirty="0" smtClean="0">
                  <a:solidFill>
                    <a:srgbClr val="FF388C"/>
                  </a:solidFill>
                  <a:cs typeface="Lato Regular"/>
                </a:rPr>
                <a:t> </a:t>
              </a:r>
              <a:r>
                <a:rPr lang="en-US" sz="2000" dirty="0" err="1" smtClean="0">
                  <a:solidFill>
                    <a:srgbClr val="FF388C"/>
                  </a:solidFill>
                  <a:cs typeface="Lato Regular"/>
                </a:rPr>
                <a:t>kháng</a:t>
              </a:r>
              <a:r>
                <a:rPr lang="en-US" sz="2000" dirty="0" smtClean="0">
                  <a:solidFill>
                    <a:srgbClr val="FF388C"/>
                  </a:solidFill>
                  <a:cs typeface="Lato Regular"/>
                </a:rPr>
                <a:t> </a:t>
              </a:r>
              <a:r>
                <a:rPr lang="en-US" sz="2000" dirty="0" err="1" smtClean="0">
                  <a:solidFill>
                    <a:srgbClr val="FF388C"/>
                  </a:solidFill>
                  <a:cs typeface="Lato Regular"/>
                </a:rPr>
                <a:t>chiến</a:t>
              </a:r>
              <a:endParaRPr lang="id-ID" sz="2000" dirty="0">
                <a:solidFill>
                  <a:srgbClr val="FF388C"/>
                </a:solidFill>
                <a:cs typeface="Lato Regular"/>
              </a:endParaRPr>
            </a:p>
          </p:txBody>
        </p:sp>
        <p:sp>
          <p:nvSpPr>
            <p:cNvPr id="61" name="TextBox 60"/>
            <p:cNvSpPr txBox="1"/>
            <p:nvPr/>
          </p:nvSpPr>
          <p:spPr>
            <a:xfrm>
              <a:off x="7582534" y="2455311"/>
              <a:ext cx="5608242" cy="614734"/>
            </a:xfrm>
            <a:prstGeom prst="rect">
              <a:avLst/>
            </a:prstGeom>
            <a:noFill/>
          </p:spPr>
          <p:txBody>
            <a:bodyPr wrap="square" lIns="137132" tIns="68567" rIns="137132" bIns="68567" rtlCol="0">
              <a:spAutoFit/>
            </a:bodyPr>
            <a:lstStyle/>
            <a:p>
              <a:pPr marL="742950" lvl="1" indent="-285750">
                <a:lnSpc>
                  <a:spcPct val="90000"/>
                </a:lnSpc>
                <a:buFont typeface="Arial" panose="020B0604020202020204" pitchFamily="34" charset="0"/>
                <a:buChar char="•"/>
              </a:pPr>
              <a:r>
                <a:rPr lang="en-US" altLang="vi-VN" dirty="0" err="1"/>
                <a:t>Kháng</a:t>
              </a:r>
              <a:r>
                <a:rPr lang="en-US" altLang="vi-VN" dirty="0"/>
                <a:t> </a:t>
              </a:r>
              <a:r>
                <a:rPr lang="en-US" altLang="vi-VN" dirty="0" err="1"/>
                <a:t>chiến</a:t>
              </a:r>
              <a:r>
                <a:rPr lang="en-US" altLang="vi-VN" dirty="0"/>
                <a:t> </a:t>
              </a:r>
              <a:r>
                <a:rPr lang="en-US" altLang="vi-VN" dirty="0" err="1"/>
                <a:t>toàn</a:t>
              </a:r>
              <a:r>
                <a:rPr lang="en-US" altLang="vi-VN" dirty="0"/>
                <a:t> </a:t>
              </a:r>
              <a:r>
                <a:rPr lang="en-US" altLang="vi-VN" dirty="0" err="1"/>
                <a:t>dân</a:t>
              </a:r>
              <a:endParaRPr lang="en-US" altLang="vi-VN" dirty="0"/>
            </a:p>
            <a:p>
              <a:pPr marL="742950" lvl="1" indent="-285750">
                <a:lnSpc>
                  <a:spcPct val="90000"/>
                </a:lnSpc>
                <a:buFont typeface="Arial" panose="020B0604020202020204" pitchFamily="34" charset="0"/>
                <a:buChar char="•"/>
              </a:pPr>
              <a:r>
                <a:rPr lang="en-US" altLang="vi-VN" dirty="0" err="1"/>
                <a:t>Kháng</a:t>
              </a:r>
              <a:r>
                <a:rPr lang="en-US" altLang="vi-VN" dirty="0"/>
                <a:t> </a:t>
              </a:r>
              <a:r>
                <a:rPr lang="en-US" altLang="vi-VN" dirty="0" err="1"/>
                <a:t>chiến</a:t>
              </a:r>
              <a:r>
                <a:rPr lang="en-US" altLang="vi-VN" dirty="0"/>
                <a:t> </a:t>
              </a:r>
              <a:r>
                <a:rPr lang="en-US" altLang="vi-VN" dirty="0" err="1"/>
                <a:t>toàn</a:t>
              </a:r>
              <a:r>
                <a:rPr lang="en-US" altLang="vi-VN" dirty="0"/>
                <a:t> </a:t>
              </a:r>
              <a:r>
                <a:rPr lang="en-US" altLang="vi-VN" dirty="0" err="1" smtClean="0"/>
                <a:t>diện</a:t>
              </a:r>
              <a:endParaRPr lang="en-US" altLang="vi-VN" dirty="0"/>
            </a:p>
            <a:p>
              <a:pPr marL="742950" lvl="1" indent="-285750">
                <a:lnSpc>
                  <a:spcPct val="90000"/>
                </a:lnSpc>
                <a:buFont typeface="Arial" panose="020B0604020202020204" pitchFamily="34" charset="0"/>
                <a:buChar char="•"/>
              </a:pPr>
              <a:r>
                <a:rPr lang="en-US" altLang="vi-VN" dirty="0" smtClean="0"/>
                <a:t> </a:t>
              </a:r>
              <a:r>
                <a:rPr lang="en-US" altLang="vi-VN" dirty="0" err="1" smtClean="0"/>
                <a:t>Kháng</a:t>
              </a:r>
              <a:r>
                <a:rPr lang="en-US" altLang="vi-VN" dirty="0" smtClean="0"/>
                <a:t> </a:t>
              </a:r>
              <a:r>
                <a:rPr lang="en-US" altLang="vi-VN" dirty="0" err="1"/>
                <a:t>chiến</a:t>
              </a:r>
              <a:r>
                <a:rPr lang="en-US" altLang="vi-VN" dirty="0"/>
                <a:t> </a:t>
              </a:r>
              <a:r>
                <a:rPr lang="en-US" altLang="vi-VN" dirty="0" err="1"/>
                <a:t>lâu</a:t>
              </a:r>
              <a:r>
                <a:rPr lang="en-US" altLang="vi-VN" dirty="0"/>
                <a:t> </a:t>
              </a:r>
              <a:r>
                <a:rPr lang="en-US" altLang="vi-VN" dirty="0" err="1"/>
                <a:t>dài</a:t>
              </a:r>
              <a:endParaRPr lang="en-US" altLang="vi-VN" dirty="0"/>
            </a:p>
            <a:p>
              <a:pPr marL="742950" lvl="1" indent="-285750">
                <a:lnSpc>
                  <a:spcPct val="90000"/>
                </a:lnSpc>
                <a:buFont typeface="Arial" panose="020B0604020202020204" pitchFamily="34" charset="0"/>
                <a:buChar char="•"/>
              </a:pPr>
              <a:r>
                <a:rPr lang="en-US" altLang="vi-VN" dirty="0" err="1"/>
                <a:t>Dựa</a:t>
              </a:r>
              <a:r>
                <a:rPr lang="en-US" altLang="vi-VN" dirty="0"/>
                <a:t> </a:t>
              </a:r>
              <a:r>
                <a:rPr lang="en-US" altLang="vi-VN" dirty="0" err="1"/>
                <a:t>vào</a:t>
              </a:r>
              <a:r>
                <a:rPr lang="en-US" altLang="vi-VN" dirty="0"/>
                <a:t> </a:t>
              </a:r>
              <a:r>
                <a:rPr lang="en-US" altLang="vi-VN" dirty="0" err="1"/>
                <a:t>sức</a:t>
              </a:r>
              <a:r>
                <a:rPr lang="en-US" altLang="vi-VN" dirty="0"/>
                <a:t> </a:t>
              </a:r>
              <a:r>
                <a:rPr lang="en-US" altLang="vi-VN" dirty="0" err="1"/>
                <a:t>mình</a:t>
              </a:r>
              <a:r>
                <a:rPr lang="en-US" altLang="vi-VN" dirty="0"/>
                <a:t> </a:t>
              </a:r>
              <a:r>
                <a:rPr lang="en-US" altLang="vi-VN" dirty="0" err="1"/>
                <a:t>là</a:t>
              </a:r>
              <a:r>
                <a:rPr lang="en-US" altLang="vi-VN" dirty="0"/>
                <a:t> </a:t>
              </a:r>
              <a:r>
                <a:rPr lang="en-US" altLang="vi-VN" dirty="0" err="1"/>
                <a:t>chính</a:t>
              </a:r>
              <a:endParaRPr lang="en-US" sz="825" b="1" dirty="0">
                <a:solidFill>
                  <a:srgbClr val="212121"/>
                </a:solidFill>
                <a:cs typeface="Lato Light"/>
              </a:endParaRPr>
            </a:p>
          </p:txBody>
        </p:sp>
      </p:grpSp>
      <p:grpSp>
        <p:nvGrpSpPr>
          <p:cNvPr id="62" name="Group 61"/>
          <p:cNvGrpSpPr/>
          <p:nvPr/>
        </p:nvGrpSpPr>
        <p:grpSpPr>
          <a:xfrm>
            <a:off x="5461975" y="3925480"/>
            <a:ext cx="3276323" cy="1446497"/>
            <a:chOff x="8458275" y="2169160"/>
            <a:chExt cx="3444071" cy="1928662"/>
          </a:xfrm>
        </p:grpSpPr>
        <p:sp>
          <p:nvSpPr>
            <p:cNvPr id="63" name="TextBox 62"/>
            <p:cNvSpPr txBox="1"/>
            <p:nvPr/>
          </p:nvSpPr>
          <p:spPr>
            <a:xfrm>
              <a:off x="8708514" y="2169160"/>
              <a:ext cx="3192662" cy="595000"/>
            </a:xfrm>
            <a:prstGeom prst="rect">
              <a:avLst/>
            </a:prstGeom>
            <a:noFill/>
          </p:spPr>
          <p:txBody>
            <a:bodyPr wrap="square" lIns="137132" tIns="68567" rIns="137132" bIns="68567" rtlCol="0">
              <a:spAutoFit/>
            </a:bodyPr>
            <a:lstStyle/>
            <a:p>
              <a:r>
                <a:rPr lang="en-US" sz="2000" dirty="0" err="1" smtClean="0">
                  <a:solidFill>
                    <a:srgbClr val="FF388C"/>
                  </a:solidFill>
                  <a:cs typeface="Lato Regular"/>
                </a:rPr>
                <a:t>Triển</a:t>
              </a:r>
              <a:r>
                <a:rPr lang="en-US" sz="2000" dirty="0" smtClean="0">
                  <a:solidFill>
                    <a:srgbClr val="FF388C"/>
                  </a:solidFill>
                  <a:cs typeface="Lato Regular"/>
                </a:rPr>
                <a:t> </a:t>
              </a:r>
              <a:r>
                <a:rPr lang="en-US" sz="2000" dirty="0" err="1" smtClean="0">
                  <a:solidFill>
                    <a:srgbClr val="FF388C"/>
                  </a:solidFill>
                  <a:cs typeface="Lato Regular"/>
                </a:rPr>
                <a:t>vọng</a:t>
              </a:r>
              <a:r>
                <a:rPr lang="en-US" sz="2000" dirty="0" smtClean="0">
                  <a:solidFill>
                    <a:srgbClr val="FF388C"/>
                  </a:solidFill>
                  <a:cs typeface="Lato Regular"/>
                </a:rPr>
                <a:t> </a:t>
              </a:r>
              <a:r>
                <a:rPr lang="en-US" sz="2000" dirty="0" err="1" smtClean="0">
                  <a:solidFill>
                    <a:srgbClr val="FF388C"/>
                  </a:solidFill>
                  <a:cs typeface="Lato Regular"/>
                </a:rPr>
                <a:t>kháng</a:t>
              </a:r>
              <a:r>
                <a:rPr lang="en-US" sz="2000" dirty="0" smtClean="0">
                  <a:solidFill>
                    <a:srgbClr val="FF388C"/>
                  </a:solidFill>
                  <a:cs typeface="Lato Regular"/>
                </a:rPr>
                <a:t> </a:t>
              </a:r>
              <a:r>
                <a:rPr lang="en-US" sz="2000" dirty="0" err="1" smtClean="0">
                  <a:solidFill>
                    <a:srgbClr val="FF388C"/>
                  </a:solidFill>
                  <a:cs typeface="Lato Regular"/>
                </a:rPr>
                <a:t>chiến</a:t>
              </a:r>
              <a:endParaRPr lang="id-ID" sz="2000" dirty="0">
                <a:solidFill>
                  <a:srgbClr val="FF388C"/>
                </a:solidFill>
                <a:cs typeface="Lato Regular"/>
              </a:endParaRPr>
            </a:p>
          </p:txBody>
        </p:sp>
        <p:sp>
          <p:nvSpPr>
            <p:cNvPr id="64" name="TextBox 63"/>
            <p:cNvSpPr txBox="1"/>
            <p:nvPr/>
          </p:nvSpPr>
          <p:spPr>
            <a:xfrm>
              <a:off x="8458275" y="3174528"/>
              <a:ext cx="3444071" cy="923294"/>
            </a:xfrm>
            <a:prstGeom prst="rect">
              <a:avLst/>
            </a:prstGeom>
            <a:noFill/>
          </p:spPr>
          <p:txBody>
            <a:bodyPr wrap="square" lIns="137132" tIns="68567" rIns="137132" bIns="68567" rtlCol="0">
              <a:spAutoFit/>
            </a:bodyPr>
            <a:lstStyle/>
            <a:p>
              <a:r>
                <a:rPr lang="en-US" altLang="vi-VN" dirty="0" err="1" smtClean="0"/>
                <a:t>Mặc</a:t>
              </a:r>
              <a:r>
                <a:rPr lang="en-US" altLang="vi-VN" dirty="0" smtClean="0"/>
                <a:t> </a:t>
              </a:r>
              <a:r>
                <a:rPr lang="en-US" altLang="vi-VN" dirty="0" err="1"/>
                <a:t>dù</a:t>
              </a:r>
              <a:r>
                <a:rPr lang="en-US" altLang="vi-VN" dirty="0"/>
                <a:t> </a:t>
              </a:r>
              <a:r>
                <a:rPr lang="en-US" altLang="vi-VN" dirty="0" err="1"/>
                <a:t>lâu</a:t>
              </a:r>
              <a:r>
                <a:rPr lang="en-US" altLang="vi-VN" dirty="0"/>
                <a:t> </a:t>
              </a:r>
              <a:r>
                <a:rPr lang="en-US" altLang="vi-VN" dirty="0" err="1"/>
                <a:t>dài</a:t>
              </a:r>
              <a:r>
                <a:rPr lang="en-US" altLang="vi-VN" dirty="0"/>
                <a:t>, </a:t>
              </a:r>
              <a:r>
                <a:rPr lang="en-US" altLang="vi-VN" dirty="0" err="1"/>
                <a:t>gian</a:t>
              </a:r>
              <a:r>
                <a:rPr lang="en-US" altLang="vi-VN" dirty="0"/>
                <a:t> </a:t>
              </a:r>
              <a:r>
                <a:rPr lang="en-US" altLang="vi-VN" dirty="0" err="1"/>
                <a:t>khổ</a:t>
              </a:r>
              <a:r>
                <a:rPr lang="en-US" altLang="vi-VN" dirty="0"/>
                <a:t>, </a:t>
              </a:r>
              <a:r>
                <a:rPr lang="en-US" altLang="vi-VN" dirty="0" err="1"/>
                <a:t>khó</a:t>
              </a:r>
              <a:r>
                <a:rPr lang="en-US" altLang="vi-VN" dirty="0"/>
                <a:t> </a:t>
              </a:r>
              <a:r>
                <a:rPr lang="en-US" altLang="vi-VN" dirty="0" err="1"/>
                <a:t>khăn</a:t>
              </a:r>
              <a:r>
                <a:rPr lang="en-US" altLang="vi-VN" dirty="0"/>
                <a:t> song </a:t>
              </a:r>
              <a:r>
                <a:rPr lang="en-US" altLang="vi-VN" dirty="0" err="1"/>
                <a:t>nhất</a:t>
              </a:r>
              <a:r>
                <a:rPr lang="en-US" altLang="vi-VN" dirty="0"/>
                <a:t> </a:t>
              </a:r>
              <a:r>
                <a:rPr lang="en-US" altLang="vi-VN" dirty="0" err="1"/>
                <a:t>định</a:t>
              </a:r>
              <a:r>
                <a:rPr lang="en-US" altLang="vi-VN" dirty="0"/>
                <a:t> </a:t>
              </a:r>
              <a:r>
                <a:rPr lang="en-US" altLang="vi-VN" dirty="0" err="1"/>
                <a:t>thắng</a:t>
              </a:r>
              <a:r>
                <a:rPr lang="en-US" altLang="vi-VN" dirty="0"/>
                <a:t> </a:t>
              </a:r>
              <a:r>
                <a:rPr lang="en-US" altLang="vi-VN" dirty="0" err="1" smtClean="0"/>
                <a:t>lợi</a:t>
              </a:r>
              <a:endParaRPr lang="en-US" altLang="vi-VN" dirty="0"/>
            </a:p>
          </p:txBody>
        </p:sp>
      </p:grpSp>
      <p:grpSp>
        <p:nvGrpSpPr>
          <p:cNvPr id="65" name="Group 64"/>
          <p:cNvGrpSpPr/>
          <p:nvPr/>
        </p:nvGrpSpPr>
        <p:grpSpPr>
          <a:xfrm>
            <a:off x="-180527" y="1244555"/>
            <a:ext cx="3479679" cy="1303868"/>
            <a:chOff x="7572032" y="1923355"/>
            <a:chExt cx="4013550" cy="1738490"/>
          </a:xfrm>
        </p:grpSpPr>
        <p:sp>
          <p:nvSpPr>
            <p:cNvPr id="66" name="TextBox 65"/>
            <p:cNvSpPr txBox="1"/>
            <p:nvPr/>
          </p:nvSpPr>
          <p:spPr>
            <a:xfrm>
              <a:off x="7845073" y="1923355"/>
              <a:ext cx="3730391" cy="595000"/>
            </a:xfrm>
            <a:prstGeom prst="rect">
              <a:avLst/>
            </a:prstGeom>
            <a:noFill/>
          </p:spPr>
          <p:txBody>
            <a:bodyPr wrap="square" lIns="137132" tIns="68567" rIns="137132" bIns="68567" rtlCol="0">
              <a:spAutoFit/>
            </a:bodyPr>
            <a:lstStyle/>
            <a:p>
              <a:pPr algn="r"/>
              <a:r>
                <a:rPr lang="en-US" sz="2000" dirty="0" err="1" smtClean="0">
                  <a:solidFill>
                    <a:srgbClr val="FF388C"/>
                  </a:solidFill>
                  <a:cs typeface="Lato Regular"/>
                </a:rPr>
                <a:t>Mục</a:t>
              </a:r>
              <a:r>
                <a:rPr lang="en-US" sz="2000" dirty="0" smtClean="0">
                  <a:solidFill>
                    <a:srgbClr val="FF388C"/>
                  </a:solidFill>
                  <a:cs typeface="Lato Regular"/>
                </a:rPr>
                <a:t> </a:t>
              </a:r>
              <a:r>
                <a:rPr lang="en-US" sz="2000" dirty="0" err="1" smtClean="0">
                  <a:solidFill>
                    <a:srgbClr val="FF388C"/>
                  </a:solidFill>
                  <a:cs typeface="Lato Regular"/>
                </a:rPr>
                <a:t>đích</a:t>
              </a:r>
              <a:r>
                <a:rPr lang="en-US" sz="2000" dirty="0" smtClean="0">
                  <a:solidFill>
                    <a:srgbClr val="FF388C"/>
                  </a:solidFill>
                  <a:cs typeface="Lato Regular"/>
                </a:rPr>
                <a:t> </a:t>
              </a:r>
              <a:r>
                <a:rPr lang="en-US" sz="2000" dirty="0" err="1" smtClean="0">
                  <a:solidFill>
                    <a:srgbClr val="FF388C"/>
                  </a:solidFill>
                  <a:cs typeface="Lato Regular"/>
                </a:rPr>
                <a:t>kháng</a:t>
              </a:r>
              <a:r>
                <a:rPr lang="en-US" sz="2000" dirty="0" smtClean="0">
                  <a:solidFill>
                    <a:srgbClr val="FF388C"/>
                  </a:solidFill>
                  <a:cs typeface="Lato Regular"/>
                </a:rPr>
                <a:t> </a:t>
              </a:r>
              <a:r>
                <a:rPr lang="en-US" sz="2000" dirty="0" err="1" smtClean="0">
                  <a:solidFill>
                    <a:srgbClr val="FF388C"/>
                  </a:solidFill>
                  <a:cs typeface="Lato Regular"/>
                </a:rPr>
                <a:t>chiến</a:t>
              </a:r>
              <a:endParaRPr lang="id-ID" sz="2000" dirty="0">
                <a:solidFill>
                  <a:srgbClr val="FF388C"/>
                </a:solidFill>
                <a:cs typeface="Lato Regular"/>
              </a:endParaRPr>
            </a:p>
          </p:txBody>
        </p:sp>
        <p:sp>
          <p:nvSpPr>
            <p:cNvPr id="67" name="TextBox 66"/>
            <p:cNvSpPr txBox="1"/>
            <p:nvPr/>
          </p:nvSpPr>
          <p:spPr>
            <a:xfrm>
              <a:off x="7572032" y="2569273"/>
              <a:ext cx="4013550" cy="1092572"/>
            </a:xfrm>
            <a:prstGeom prst="rect">
              <a:avLst/>
            </a:prstGeom>
            <a:noFill/>
          </p:spPr>
          <p:txBody>
            <a:bodyPr wrap="square" lIns="137132" tIns="68567" rIns="137132" bIns="68567" rtlCol="0">
              <a:spAutoFit/>
            </a:bodyPr>
            <a:lstStyle/>
            <a:p>
              <a:pPr algn="r"/>
              <a:r>
                <a:rPr lang="en-US" altLang="vi-VN" dirty="0" err="1" smtClean="0"/>
                <a:t>Đánh</a:t>
              </a:r>
              <a:r>
                <a:rPr lang="en-US" altLang="vi-VN" dirty="0" smtClean="0"/>
                <a:t> </a:t>
              </a:r>
              <a:r>
                <a:rPr lang="en-US" altLang="vi-VN" dirty="0" err="1"/>
                <a:t>thực</a:t>
              </a:r>
              <a:r>
                <a:rPr lang="en-US" altLang="vi-VN" dirty="0"/>
                <a:t> </a:t>
              </a:r>
              <a:r>
                <a:rPr lang="en-US" altLang="vi-VN" dirty="0" err="1"/>
                <a:t>dân</a:t>
              </a:r>
              <a:r>
                <a:rPr lang="en-US" altLang="vi-VN" dirty="0"/>
                <a:t> </a:t>
              </a:r>
              <a:r>
                <a:rPr lang="en-US" altLang="vi-VN" dirty="0" err="1"/>
                <a:t>Pháp</a:t>
              </a:r>
              <a:r>
                <a:rPr lang="en-US" altLang="vi-VN" dirty="0"/>
                <a:t> </a:t>
              </a:r>
              <a:r>
                <a:rPr lang="en-US" altLang="vi-VN" dirty="0" err="1"/>
                <a:t>xâm</a:t>
              </a:r>
              <a:r>
                <a:rPr lang="en-US" altLang="vi-VN" dirty="0"/>
                <a:t> </a:t>
              </a:r>
              <a:r>
                <a:rPr lang="en-US" altLang="vi-VN" dirty="0" err="1"/>
                <a:t>lược</a:t>
              </a:r>
              <a:r>
                <a:rPr lang="en-US" altLang="vi-VN" dirty="0"/>
                <a:t>, </a:t>
              </a:r>
              <a:r>
                <a:rPr lang="en-US" altLang="vi-VN" dirty="0" err="1"/>
                <a:t>giành</a:t>
              </a:r>
              <a:r>
                <a:rPr lang="en-US" altLang="vi-VN" dirty="0"/>
                <a:t> </a:t>
              </a:r>
              <a:r>
                <a:rPr lang="en-US" altLang="vi-VN" dirty="0" err="1"/>
                <a:t>thống</a:t>
              </a:r>
              <a:r>
                <a:rPr lang="en-US" altLang="vi-VN" dirty="0"/>
                <a:t> </a:t>
              </a:r>
              <a:r>
                <a:rPr lang="en-US" altLang="vi-VN" dirty="0" err="1"/>
                <a:t>nhất</a:t>
              </a:r>
              <a:r>
                <a:rPr lang="en-US" altLang="vi-VN" dirty="0"/>
                <a:t> </a:t>
              </a:r>
              <a:r>
                <a:rPr lang="en-US" altLang="vi-VN" dirty="0" err="1"/>
                <a:t>độc</a:t>
              </a:r>
              <a:r>
                <a:rPr lang="en-US" altLang="vi-VN" dirty="0"/>
                <a:t> </a:t>
              </a:r>
              <a:r>
                <a:rPr lang="en-US" altLang="vi-VN" dirty="0" err="1"/>
                <a:t>lập</a:t>
              </a:r>
              <a:endParaRPr lang="en-US" altLang="vi-VN" dirty="0"/>
            </a:p>
            <a:p>
              <a:pPr algn="r"/>
              <a:endParaRPr lang="en-US" sz="825" b="1" dirty="0">
                <a:solidFill>
                  <a:srgbClr val="212121"/>
                </a:solidFill>
                <a:cs typeface="Lato Light"/>
              </a:endParaRPr>
            </a:p>
          </p:txBody>
        </p:sp>
      </p:grpSp>
      <p:grpSp>
        <p:nvGrpSpPr>
          <p:cNvPr id="68" name="Group 67"/>
          <p:cNvGrpSpPr/>
          <p:nvPr/>
        </p:nvGrpSpPr>
        <p:grpSpPr>
          <a:xfrm>
            <a:off x="246440" y="2665010"/>
            <a:ext cx="2979154" cy="1020156"/>
            <a:chOff x="8126368" y="2169160"/>
            <a:chExt cx="3459214" cy="1245640"/>
          </a:xfrm>
        </p:grpSpPr>
        <p:sp>
          <p:nvSpPr>
            <p:cNvPr id="69" name="TextBox 68"/>
            <p:cNvSpPr txBox="1"/>
            <p:nvPr/>
          </p:nvSpPr>
          <p:spPr>
            <a:xfrm>
              <a:off x="8126368" y="2169160"/>
              <a:ext cx="3459214" cy="544884"/>
            </a:xfrm>
            <a:prstGeom prst="rect">
              <a:avLst/>
            </a:prstGeom>
            <a:noFill/>
          </p:spPr>
          <p:txBody>
            <a:bodyPr wrap="square" lIns="137132" tIns="68567" rIns="137132" bIns="68567" rtlCol="0">
              <a:spAutoFit/>
            </a:bodyPr>
            <a:lstStyle/>
            <a:p>
              <a:pPr algn="r"/>
              <a:r>
                <a:rPr lang="en-US" sz="2000" smtClean="0">
                  <a:solidFill>
                    <a:srgbClr val="FF388C"/>
                  </a:solidFill>
                  <a:cs typeface="Lato Regular"/>
                </a:rPr>
                <a:t>Tính chất kháng chiến</a:t>
              </a:r>
              <a:endParaRPr lang="id-ID" sz="2000" dirty="0">
                <a:solidFill>
                  <a:srgbClr val="FF388C"/>
                </a:solidFill>
                <a:cs typeface="Lato Regular"/>
              </a:endParaRPr>
            </a:p>
          </p:txBody>
        </p:sp>
        <p:sp>
          <p:nvSpPr>
            <p:cNvPr id="70" name="TextBox 69"/>
            <p:cNvSpPr txBox="1"/>
            <p:nvPr/>
          </p:nvSpPr>
          <p:spPr>
            <a:xfrm>
              <a:off x="8294828" y="2569273"/>
              <a:ext cx="3290754" cy="845527"/>
            </a:xfrm>
            <a:prstGeom prst="rect">
              <a:avLst/>
            </a:prstGeom>
            <a:noFill/>
          </p:spPr>
          <p:txBody>
            <a:bodyPr wrap="square" lIns="137132" tIns="68567" rIns="137132" bIns="68567" rtlCol="0">
              <a:spAutoFit/>
            </a:bodyPr>
            <a:lstStyle/>
            <a:p>
              <a:pPr algn="r"/>
              <a:r>
                <a:rPr lang="en-US" altLang="vi-VN" dirty="0" err="1" smtClean="0"/>
                <a:t>Dân</a:t>
              </a:r>
              <a:r>
                <a:rPr lang="en-US" altLang="vi-VN" dirty="0" smtClean="0"/>
                <a:t> </a:t>
              </a:r>
              <a:r>
                <a:rPr lang="en-US" altLang="vi-VN" dirty="0" err="1"/>
                <a:t>tộc</a:t>
              </a:r>
              <a:r>
                <a:rPr lang="en-US" altLang="vi-VN" dirty="0"/>
                <a:t> </a:t>
              </a:r>
              <a:r>
                <a:rPr lang="en-US" altLang="vi-VN" dirty="0" err="1"/>
                <a:t>giải</a:t>
              </a:r>
              <a:r>
                <a:rPr lang="en-US" altLang="vi-VN" dirty="0"/>
                <a:t> </a:t>
              </a:r>
              <a:r>
                <a:rPr lang="en-US" altLang="vi-VN" dirty="0" err="1"/>
                <a:t>phóng</a:t>
              </a:r>
              <a:r>
                <a:rPr lang="en-US" altLang="vi-VN" dirty="0"/>
                <a:t> </a:t>
              </a:r>
              <a:r>
                <a:rPr lang="en-US" altLang="vi-VN" dirty="0" err="1"/>
                <a:t>và</a:t>
              </a:r>
              <a:r>
                <a:rPr lang="en-US" altLang="vi-VN" dirty="0"/>
                <a:t> </a:t>
              </a:r>
              <a:r>
                <a:rPr lang="en-US" altLang="vi-VN" dirty="0" err="1"/>
                <a:t>tính</a:t>
              </a:r>
              <a:r>
                <a:rPr lang="en-US" altLang="vi-VN" dirty="0"/>
                <a:t> </a:t>
              </a:r>
              <a:r>
                <a:rPr lang="en-US" altLang="vi-VN" dirty="0" err="1"/>
                <a:t>dân</a:t>
              </a:r>
              <a:r>
                <a:rPr lang="en-US" altLang="vi-VN" dirty="0"/>
                <a:t> </a:t>
              </a:r>
              <a:r>
                <a:rPr lang="en-US" altLang="vi-VN" dirty="0" err="1"/>
                <a:t>chủ</a:t>
              </a:r>
              <a:r>
                <a:rPr lang="en-US" altLang="vi-VN" dirty="0"/>
                <a:t> </a:t>
              </a:r>
              <a:r>
                <a:rPr lang="en-US" altLang="vi-VN" dirty="0" err="1"/>
                <a:t>mới</a:t>
              </a:r>
              <a:endParaRPr lang="en-US" b="1" dirty="0">
                <a:solidFill>
                  <a:srgbClr val="212121"/>
                </a:solidFill>
                <a:cs typeface="Lato Light"/>
              </a:endParaRPr>
            </a:p>
          </p:txBody>
        </p:sp>
      </p:grpSp>
      <p:grpSp>
        <p:nvGrpSpPr>
          <p:cNvPr id="71" name="Group 70"/>
          <p:cNvGrpSpPr/>
          <p:nvPr/>
        </p:nvGrpSpPr>
        <p:grpSpPr>
          <a:xfrm>
            <a:off x="85384" y="4371730"/>
            <a:ext cx="3290381" cy="1787072"/>
            <a:chOff x="7331786" y="1891843"/>
            <a:chExt cx="4387174" cy="2382762"/>
          </a:xfrm>
        </p:grpSpPr>
        <p:sp>
          <p:nvSpPr>
            <p:cNvPr id="72" name="TextBox 71"/>
            <p:cNvSpPr txBox="1"/>
            <p:nvPr/>
          </p:nvSpPr>
          <p:spPr>
            <a:xfrm>
              <a:off x="7331786" y="1891843"/>
              <a:ext cx="4387174" cy="595000"/>
            </a:xfrm>
            <a:prstGeom prst="rect">
              <a:avLst/>
            </a:prstGeom>
            <a:noFill/>
          </p:spPr>
          <p:txBody>
            <a:bodyPr wrap="square" lIns="137132" tIns="68567" rIns="137132" bIns="68567" rtlCol="0">
              <a:spAutoFit/>
            </a:bodyPr>
            <a:lstStyle/>
            <a:p>
              <a:pPr algn="r"/>
              <a:r>
                <a:rPr lang="en-US" sz="2000" dirty="0" err="1" smtClean="0">
                  <a:solidFill>
                    <a:srgbClr val="FF388C"/>
                  </a:solidFill>
                  <a:cs typeface="Lato Regular"/>
                </a:rPr>
                <a:t>Chính</a:t>
              </a:r>
              <a:r>
                <a:rPr lang="en-US" sz="2000" dirty="0" smtClean="0">
                  <a:solidFill>
                    <a:srgbClr val="FF388C"/>
                  </a:solidFill>
                  <a:cs typeface="Lato Regular"/>
                </a:rPr>
                <a:t> </a:t>
              </a:r>
              <a:r>
                <a:rPr lang="en-US" sz="2000" dirty="0" err="1" smtClean="0">
                  <a:solidFill>
                    <a:srgbClr val="FF388C"/>
                  </a:solidFill>
                  <a:cs typeface="Lato Regular"/>
                </a:rPr>
                <a:t>sách</a:t>
              </a:r>
              <a:r>
                <a:rPr lang="en-US" sz="2000" dirty="0" smtClean="0">
                  <a:solidFill>
                    <a:srgbClr val="FF388C"/>
                  </a:solidFill>
                  <a:cs typeface="Lato Regular"/>
                </a:rPr>
                <a:t> </a:t>
              </a:r>
              <a:r>
                <a:rPr lang="en-US" sz="2000" dirty="0" err="1" smtClean="0">
                  <a:solidFill>
                    <a:srgbClr val="FF388C"/>
                  </a:solidFill>
                  <a:cs typeface="Lato Regular"/>
                </a:rPr>
                <a:t>kháng</a:t>
              </a:r>
              <a:r>
                <a:rPr lang="en-US" sz="2000" dirty="0" smtClean="0">
                  <a:solidFill>
                    <a:srgbClr val="FF388C"/>
                  </a:solidFill>
                  <a:cs typeface="Lato Regular"/>
                </a:rPr>
                <a:t> </a:t>
              </a:r>
              <a:r>
                <a:rPr lang="en-US" sz="2000" dirty="0" err="1" smtClean="0">
                  <a:solidFill>
                    <a:srgbClr val="FF388C"/>
                  </a:solidFill>
                  <a:cs typeface="Lato Regular"/>
                </a:rPr>
                <a:t>chiến</a:t>
              </a:r>
              <a:endParaRPr lang="id-ID" sz="2000" dirty="0">
                <a:solidFill>
                  <a:srgbClr val="FF388C"/>
                </a:solidFill>
                <a:cs typeface="Lato Regular"/>
              </a:endParaRPr>
            </a:p>
          </p:txBody>
        </p:sp>
        <p:sp>
          <p:nvSpPr>
            <p:cNvPr id="73" name="TextBox 72"/>
            <p:cNvSpPr txBox="1"/>
            <p:nvPr/>
          </p:nvSpPr>
          <p:spPr>
            <a:xfrm>
              <a:off x="7331786" y="2981979"/>
              <a:ext cx="4253796" cy="1292626"/>
            </a:xfrm>
            <a:prstGeom prst="rect">
              <a:avLst/>
            </a:prstGeom>
            <a:noFill/>
          </p:spPr>
          <p:txBody>
            <a:bodyPr wrap="square" lIns="137132" tIns="68567" rIns="137132" bIns="68567" rtlCol="0">
              <a:spAutoFit/>
            </a:bodyPr>
            <a:lstStyle/>
            <a:p>
              <a:pPr algn="r"/>
              <a:r>
                <a:rPr lang="en-US" altLang="vi-VN" dirty="0" err="1"/>
                <a:t>Đoàn</a:t>
              </a:r>
              <a:r>
                <a:rPr lang="en-US" altLang="vi-VN" dirty="0"/>
                <a:t> </a:t>
              </a:r>
              <a:r>
                <a:rPr lang="en-US" altLang="vi-VN" dirty="0" err="1"/>
                <a:t>kết</a:t>
              </a:r>
              <a:r>
                <a:rPr lang="en-US" altLang="vi-VN" dirty="0"/>
                <a:t> </a:t>
              </a:r>
              <a:r>
                <a:rPr lang="en-US" altLang="vi-VN" dirty="0" err="1"/>
                <a:t>với</a:t>
              </a:r>
              <a:r>
                <a:rPr lang="en-US" altLang="vi-VN" dirty="0"/>
                <a:t> </a:t>
              </a:r>
              <a:r>
                <a:rPr lang="en-US" altLang="vi-VN" dirty="0" err="1"/>
                <a:t>các</a:t>
              </a:r>
              <a:r>
                <a:rPr lang="en-US" altLang="vi-VN" dirty="0"/>
                <a:t> </a:t>
              </a:r>
              <a:r>
                <a:rPr lang="en-US" altLang="vi-VN" dirty="0" err="1"/>
                <a:t>dân</a:t>
              </a:r>
              <a:r>
                <a:rPr lang="en-US" altLang="vi-VN" dirty="0"/>
                <a:t> </a:t>
              </a:r>
              <a:r>
                <a:rPr lang="en-US" altLang="vi-VN" dirty="0" err="1"/>
                <a:t>tộc</a:t>
              </a:r>
              <a:r>
                <a:rPr lang="en-US" altLang="vi-VN" dirty="0"/>
                <a:t> </a:t>
              </a:r>
              <a:r>
                <a:rPr lang="en-US" altLang="vi-VN" dirty="0" err="1"/>
                <a:t>ưa</a:t>
              </a:r>
              <a:r>
                <a:rPr lang="en-US" altLang="vi-VN" dirty="0"/>
                <a:t> </a:t>
              </a:r>
              <a:r>
                <a:rPr lang="en-US" altLang="vi-VN" dirty="0" err="1"/>
                <a:t>chuộng</a:t>
              </a:r>
              <a:r>
                <a:rPr lang="en-US" altLang="vi-VN" dirty="0"/>
                <a:t> </a:t>
              </a:r>
              <a:r>
                <a:rPr lang="en-US" altLang="vi-VN" dirty="0" err="1"/>
                <a:t>tự</a:t>
              </a:r>
              <a:r>
                <a:rPr lang="en-US" altLang="vi-VN" dirty="0"/>
                <a:t> do </a:t>
              </a:r>
              <a:r>
                <a:rPr lang="en-US" altLang="vi-VN" dirty="0" err="1"/>
                <a:t>hòa</a:t>
              </a:r>
              <a:r>
                <a:rPr lang="en-US" altLang="vi-VN" dirty="0"/>
                <a:t> </a:t>
              </a:r>
              <a:r>
                <a:rPr lang="en-US" altLang="vi-VN" dirty="0" err="1"/>
                <a:t>bình</a:t>
              </a:r>
              <a:r>
                <a:rPr lang="en-US" altLang="vi-VN" dirty="0"/>
                <a:t>. </a:t>
              </a:r>
              <a:r>
                <a:rPr lang="en-US" altLang="vi-VN" dirty="0" err="1"/>
                <a:t>Đoàn</a:t>
              </a:r>
              <a:r>
                <a:rPr lang="en-US" altLang="vi-VN" dirty="0"/>
                <a:t> </a:t>
              </a:r>
              <a:r>
                <a:rPr lang="en-US" altLang="vi-VN" dirty="0" err="1"/>
                <a:t>kết</a:t>
              </a:r>
              <a:r>
                <a:rPr lang="en-US" altLang="vi-VN" dirty="0"/>
                <a:t> </a:t>
              </a:r>
              <a:r>
                <a:rPr lang="en-US" altLang="vi-VN" dirty="0" err="1"/>
                <a:t>chặt</a:t>
              </a:r>
              <a:r>
                <a:rPr lang="en-US" altLang="vi-VN" dirty="0"/>
                <a:t> </a:t>
              </a:r>
              <a:r>
                <a:rPr lang="en-US" altLang="vi-VN" dirty="0" err="1"/>
                <a:t>chẽ</a:t>
              </a:r>
              <a:r>
                <a:rPr lang="en-US" altLang="vi-VN" dirty="0"/>
                <a:t> </a:t>
              </a:r>
              <a:r>
                <a:rPr lang="en-US" altLang="vi-VN" dirty="0" err="1"/>
                <a:t>toàn</a:t>
              </a:r>
              <a:r>
                <a:rPr lang="en-US" altLang="vi-VN" dirty="0"/>
                <a:t> </a:t>
              </a:r>
              <a:r>
                <a:rPr lang="en-US" altLang="vi-VN" dirty="0" err="1"/>
                <a:t>dân</a:t>
              </a:r>
              <a:r>
                <a:rPr lang="en-US" altLang="vi-VN" dirty="0"/>
                <a:t> </a:t>
              </a:r>
            </a:p>
          </p:txBody>
        </p:sp>
      </p:grpSp>
    </p:spTree>
    <p:extLst>
      <p:ext uri="{BB962C8B-B14F-4D97-AF65-F5344CB8AC3E}">
        <p14:creationId xmlns:p14="http://schemas.microsoft.com/office/powerpoint/2010/main" val="37109681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25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25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25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childTnLst>
                              </p:cTn>
                            </p:par>
                            <p:par>
                              <p:cTn id="68" fill="hold">
                                <p:stCondLst>
                                  <p:cond delay="1750"/>
                                </p:stCondLst>
                                <p:childTnLst>
                                  <p:par>
                                    <p:cTn id="69" presetID="2" presetClass="entr" presetSubtype="8" fill="hold" nodeType="afterEffect" p14:presetBounceEnd="70000">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14:bounceEnd="70000">
                                          <p:cBhvr additive="base">
                                            <p:cTn id="71" dur="900" fill="hold"/>
                                            <p:tgtEl>
                                              <p:spTgt spid="65"/>
                                            </p:tgtEl>
                                            <p:attrNameLst>
                                              <p:attrName>ppt_x</p:attrName>
                                            </p:attrNameLst>
                                          </p:cBhvr>
                                          <p:tavLst>
                                            <p:tav tm="0">
                                              <p:val>
                                                <p:strVal val="0-#ppt_w/2"/>
                                              </p:val>
                                            </p:tav>
                                            <p:tav tm="100000">
                                              <p:val>
                                                <p:strVal val="#ppt_x"/>
                                              </p:val>
                                            </p:tav>
                                          </p:tavLst>
                                        </p:anim>
                                        <p:anim calcmode="lin" valueType="num" p14:bounceEnd="70000">
                                          <p:cBhvr additive="base">
                                            <p:cTn id="72" dur="900" fill="hold"/>
                                            <p:tgtEl>
                                              <p:spTgt spid="65"/>
                                            </p:tgtEl>
                                            <p:attrNameLst>
                                              <p:attrName>ppt_y</p:attrName>
                                            </p:attrNameLst>
                                          </p:cBhvr>
                                          <p:tavLst>
                                            <p:tav tm="0">
                                              <p:val>
                                                <p:strVal val="#ppt_y"/>
                                              </p:val>
                                            </p:tav>
                                            <p:tav tm="100000">
                                              <p:val>
                                                <p:strVal val="#ppt_y"/>
                                              </p:val>
                                            </p:tav>
                                          </p:tavLst>
                                        </p:anim>
                                      </p:childTnLst>
                                    </p:cTn>
                                  </p:par>
                                </p:childTnLst>
                              </p:cTn>
                            </p:par>
                            <p:par>
                              <p:cTn id="73" fill="hold">
                                <p:stCondLst>
                                  <p:cond delay="2650"/>
                                </p:stCondLst>
                                <p:childTnLst>
                                  <p:par>
                                    <p:cTn id="74" presetID="2" presetClass="entr" presetSubtype="8" fill="hold" nodeType="afterEffect" p14:presetBounceEnd="70000">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14:bounceEnd="70000">
                                          <p:cBhvr additive="base">
                                            <p:cTn id="76" dur="900" fill="hold"/>
                                            <p:tgtEl>
                                              <p:spTgt spid="68"/>
                                            </p:tgtEl>
                                            <p:attrNameLst>
                                              <p:attrName>ppt_x</p:attrName>
                                            </p:attrNameLst>
                                          </p:cBhvr>
                                          <p:tavLst>
                                            <p:tav tm="0">
                                              <p:val>
                                                <p:strVal val="0-#ppt_w/2"/>
                                              </p:val>
                                            </p:tav>
                                            <p:tav tm="100000">
                                              <p:val>
                                                <p:strVal val="#ppt_x"/>
                                              </p:val>
                                            </p:tav>
                                          </p:tavLst>
                                        </p:anim>
                                        <p:anim calcmode="lin" valueType="num" p14:bounceEnd="70000">
                                          <p:cBhvr additive="base">
                                            <p:cTn id="77" dur="900" fill="hold"/>
                                            <p:tgtEl>
                                              <p:spTgt spid="68"/>
                                            </p:tgtEl>
                                            <p:attrNameLst>
                                              <p:attrName>ppt_y</p:attrName>
                                            </p:attrNameLst>
                                          </p:cBhvr>
                                          <p:tavLst>
                                            <p:tav tm="0">
                                              <p:val>
                                                <p:strVal val="#ppt_y"/>
                                              </p:val>
                                            </p:tav>
                                            <p:tav tm="100000">
                                              <p:val>
                                                <p:strVal val="#ppt_y"/>
                                              </p:val>
                                            </p:tav>
                                          </p:tavLst>
                                        </p:anim>
                                      </p:childTnLst>
                                    </p:cTn>
                                  </p:par>
                                </p:childTnLst>
                              </p:cTn>
                            </p:par>
                            <p:par>
                              <p:cTn id="78" fill="hold">
                                <p:stCondLst>
                                  <p:cond delay="3550"/>
                                </p:stCondLst>
                                <p:childTnLst>
                                  <p:par>
                                    <p:cTn id="79" presetID="2" presetClass="entr" presetSubtype="8" fill="hold" nodeType="afterEffect" p14:presetBounceEnd="70000">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14:bounceEnd="70000">
                                          <p:cBhvr additive="base">
                                            <p:cTn id="81" dur="900" fill="hold"/>
                                            <p:tgtEl>
                                              <p:spTgt spid="71"/>
                                            </p:tgtEl>
                                            <p:attrNameLst>
                                              <p:attrName>ppt_x</p:attrName>
                                            </p:attrNameLst>
                                          </p:cBhvr>
                                          <p:tavLst>
                                            <p:tav tm="0">
                                              <p:val>
                                                <p:strVal val="0-#ppt_w/2"/>
                                              </p:val>
                                            </p:tav>
                                            <p:tav tm="100000">
                                              <p:val>
                                                <p:strVal val="#ppt_x"/>
                                              </p:val>
                                            </p:tav>
                                          </p:tavLst>
                                        </p:anim>
                                        <p:anim calcmode="lin" valueType="num" p14:bounceEnd="70000">
                                          <p:cBhvr additive="base">
                                            <p:cTn id="82" dur="900" fill="hold"/>
                                            <p:tgtEl>
                                              <p:spTgt spid="71"/>
                                            </p:tgtEl>
                                            <p:attrNameLst>
                                              <p:attrName>ppt_y</p:attrName>
                                            </p:attrNameLst>
                                          </p:cBhvr>
                                          <p:tavLst>
                                            <p:tav tm="0">
                                              <p:val>
                                                <p:strVal val="#ppt_y"/>
                                              </p:val>
                                            </p:tav>
                                            <p:tav tm="100000">
                                              <p:val>
                                                <p:strVal val="#ppt_y"/>
                                              </p:val>
                                            </p:tav>
                                          </p:tavLst>
                                        </p:anim>
                                      </p:childTnLst>
                                    </p:cTn>
                                  </p:par>
                                </p:childTnLst>
                              </p:cTn>
                            </p:par>
                            <p:par>
                              <p:cTn id="83" fill="hold">
                                <p:stCondLst>
                                  <p:cond delay="4450"/>
                                </p:stCondLst>
                                <p:childTnLst>
                                  <p:par>
                                    <p:cTn id="84" presetID="2" presetClass="entr" presetSubtype="2" fill="hold" nodeType="afterEffect" p14:presetBounceEnd="70000">
                                      <p:stCondLst>
                                        <p:cond delay="0"/>
                                      </p:stCondLst>
                                      <p:childTnLst>
                                        <p:set>
                                          <p:cBhvr>
                                            <p:cTn id="85" dur="1" fill="hold">
                                              <p:stCondLst>
                                                <p:cond delay="0"/>
                                              </p:stCondLst>
                                            </p:cTn>
                                            <p:tgtEl>
                                              <p:spTgt spid="59"/>
                                            </p:tgtEl>
                                            <p:attrNameLst>
                                              <p:attrName>style.visibility</p:attrName>
                                            </p:attrNameLst>
                                          </p:cBhvr>
                                          <p:to>
                                            <p:strVal val="visible"/>
                                          </p:to>
                                        </p:set>
                                        <p:anim calcmode="lin" valueType="num" p14:bounceEnd="70000">
                                          <p:cBhvr additive="base">
                                            <p:cTn id="86" dur="900" fill="hold"/>
                                            <p:tgtEl>
                                              <p:spTgt spid="59"/>
                                            </p:tgtEl>
                                            <p:attrNameLst>
                                              <p:attrName>ppt_x</p:attrName>
                                            </p:attrNameLst>
                                          </p:cBhvr>
                                          <p:tavLst>
                                            <p:tav tm="0">
                                              <p:val>
                                                <p:strVal val="1+#ppt_w/2"/>
                                              </p:val>
                                            </p:tav>
                                            <p:tav tm="100000">
                                              <p:val>
                                                <p:strVal val="#ppt_x"/>
                                              </p:val>
                                            </p:tav>
                                          </p:tavLst>
                                        </p:anim>
                                        <p:anim calcmode="lin" valueType="num" p14:bounceEnd="70000">
                                          <p:cBhvr additive="base">
                                            <p:cTn id="87" dur="900" fill="hold"/>
                                            <p:tgtEl>
                                              <p:spTgt spid="59"/>
                                            </p:tgtEl>
                                            <p:attrNameLst>
                                              <p:attrName>ppt_y</p:attrName>
                                            </p:attrNameLst>
                                          </p:cBhvr>
                                          <p:tavLst>
                                            <p:tav tm="0">
                                              <p:val>
                                                <p:strVal val="#ppt_y"/>
                                              </p:val>
                                            </p:tav>
                                            <p:tav tm="100000">
                                              <p:val>
                                                <p:strVal val="#ppt_y"/>
                                              </p:val>
                                            </p:tav>
                                          </p:tavLst>
                                        </p:anim>
                                      </p:childTnLst>
                                    </p:cTn>
                                  </p:par>
                                </p:childTnLst>
                              </p:cTn>
                            </p:par>
                            <p:par>
                              <p:cTn id="88" fill="hold">
                                <p:stCondLst>
                                  <p:cond delay="5350"/>
                                </p:stCondLst>
                                <p:childTnLst>
                                  <p:par>
                                    <p:cTn id="89" presetID="2" presetClass="entr" presetSubtype="2" fill="hold" nodeType="afterEffect" p14:presetBounceEnd="70000">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14:bounceEnd="70000">
                                          <p:cBhvr additive="base">
                                            <p:cTn id="91" dur="900" fill="hold"/>
                                            <p:tgtEl>
                                              <p:spTgt spid="62"/>
                                            </p:tgtEl>
                                            <p:attrNameLst>
                                              <p:attrName>ppt_x</p:attrName>
                                            </p:attrNameLst>
                                          </p:cBhvr>
                                          <p:tavLst>
                                            <p:tav tm="0">
                                              <p:val>
                                                <p:strVal val="1+#ppt_w/2"/>
                                              </p:val>
                                            </p:tav>
                                            <p:tav tm="100000">
                                              <p:val>
                                                <p:strVal val="#ppt_x"/>
                                              </p:val>
                                            </p:tav>
                                          </p:tavLst>
                                        </p:anim>
                                        <p:anim calcmode="lin" valueType="num" p14:bounceEnd="70000">
                                          <p:cBhvr additive="base">
                                            <p:cTn id="92" dur="9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22" grpId="0" animBg="1"/>
          <p:bldP spid="23" grpId="0" animBg="1"/>
          <p:bldP spid="24" grpId="0" animBg="1"/>
          <p:bldP spid="25" grpId="0" animBg="1"/>
          <p:bldP spid="18" grpId="0" animBg="1"/>
          <p:bldP spid="19" grpId="0" animBg="1"/>
          <p:bldP spid="20" grpId="0" animBg="1"/>
          <p:bldP spid="21" grpId="0" animBg="1"/>
          <p:bldP spid="14" grpId="0" animBg="1"/>
          <p:bldP spid="15" grpId="0" animBg="1"/>
          <p:bldP spid="16" grpId="0" animBg="1"/>
          <p:bldP spid="1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25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25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25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childTnLst>
                              </p:cTn>
                            </p:par>
                            <p:par>
                              <p:cTn id="68" fill="hold">
                                <p:stCondLst>
                                  <p:cond delay="1750"/>
                                </p:stCondLst>
                                <p:childTnLst>
                                  <p:par>
                                    <p:cTn id="69" presetID="2" presetClass="entr" presetSubtype="8" fill="hold" nodeType="after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900" fill="hold"/>
                                            <p:tgtEl>
                                              <p:spTgt spid="65"/>
                                            </p:tgtEl>
                                            <p:attrNameLst>
                                              <p:attrName>ppt_x</p:attrName>
                                            </p:attrNameLst>
                                          </p:cBhvr>
                                          <p:tavLst>
                                            <p:tav tm="0">
                                              <p:val>
                                                <p:strVal val="0-#ppt_w/2"/>
                                              </p:val>
                                            </p:tav>
                                            <p:tav tm="100000">
                                              <p:val>
                                                <p:strVal val="#ppt_x"/>
                                              </p:val>
                                            </p:tav>
                                          </p:tavLst>
                                        </p:anim>
                                        <p:anim calcmode="lin" valueType="num">
                                          <p:cBhvr additive="base">
                                            <p:cTn id="72" dur="900" fill="hold"/>
                                            <p:tgtEl>
                                              <p:spTgt spid="65"/>
                                            </p:tgtEl>
                                            <p:attrNameLst>
                                              <p:attrName>ppt_y</p:attrName>
                                            </p:attrNameLst>
                                          </p:cBhvr>
                                          <p:tavLst>
                                            <p:tav tm="0">
                                              <p:val>
                                                <p:strVal val="#ppt_y"/>
                                              </p:val>
                                            </p:tav>
                                            <p:tav tm="100000">
                                              <p:val>
                                                <p:strVal val="#ppt_y"/>
                                              </p:val>
                                            </p:tav>
                                          </p:tavLst>
                                        </p:anim>
                                      </p:childTnLst>
                                    </p:cTn>
                                  </p:par>
                                </p:childTnLst>
                              </p:cTn>
                            </p:par>
                            <p:par>
                              <p:cTn id="73" fill="hold">
                                <p:stCondLst>
                                  <p:cond delay="2650"/>
                                </p:stCondLst>
                                <p:childTnLst>
                                  <p:par>
                                    <p:cTn id="74" presetID="2" presetClass="entr" presetSubtype="8" fill="hold" nodeType="after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additive="base">
                                            <p:cTn id="76" dur="900" fill="hold"/>
                                            <p:tgtEl>
                                              <p:spTgt spid="68"/>
                                            </p:tgtEl>
                                            <p:attrNameLst>
                                              <p:attrName>ppt_x</p:attrName>
                                            </p:attrNameLst>
                                          </p:cBhvr>
                                          <p:tavLst>
                                            <p:tav tm="0">
                                              <p:val>
                                                <p:strVal val="0-#ppt_w/2"/>
                                              </p:val>
                                            </p:tav>
                                            <p:tav tm="100000">
                                              <p:val>
                                                <p:strVal val="#ppt_x"/>
                                              </p:val>
                                            </p:tav>
                                          </p:tavLst>
                                        </p:anim>
                                        <p:anim calcmode="lin" valueType="num">
                                          <p:cBhvr additive="base">
                                            <p:cTn id="77" dur="900" fill="hold"/>
                                            <p:tgtEl>
                                              <p:spTgt spid="68"/>
                                            </p:tgtEl>
                                            <p:attrNameLst>
                                              <p:attrName>ppt_y</p:attrName>
                                            </p:attrNameLst>
                                          </p:cBhvr>
                                          <p:tavLst>
                                            <p:tav tm="0">
                                              <p:val>
                                                <p:strVal val="#ppt_y"/>
                                              </p:val>
                                            </p:tav>
                                            <p:tav tm="100000">
                                              <p:val>
                                                <p:strVal val="#ppt_y"/>
                                              </p:val>
                                            </p:tav>
                                          </p:tavLst>
                                        </p:anim>
                                      </p:childTnLst>
                                    </p:cTn>
                                  </p:par>
                                </p:childTnLst>
                              </p:cTn>
                            </p:par>
                            <p:par>
                              <p:cTn id="78" fill="hold">
                                <p:stCondLst>
                                  <p:cond delay="3550"/>
                                </p:stCondLst>
                                <p:childTnLst>
                                  <p:par>
                                    <p:cTn id="79" presetID="2" presetClass="entr" presetSubtype="8" fill="hold" nodeType="after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900" fill="hold"/>
                                            <p:tgtEl>
                                              <p:spTgt spid="71"/>
                                            </p:tgtEl>
                                            <p:attrNameLst>
                                              <p:attrName>ppt_x</p:attrName>
                                            </p:attrNameLst>
                                          </p:cBhvr>
                                          <p:tavLst>
                                            <p:tav tm="0">
                                              <p:val>
                                                <p:strVal val="0-#ppt_w/2"/>
                                              </p:val>
                                            </p:tav>
                                            <p:tav tm="100000">
                                              <p:val>
                                                <p:strVal val="#ppt_x"/>
                                              </p:val>
                                            </p:tav>
                                          </p:tavLst>
                                        </p:anim>
                                        <p:anim calcmode="lin" valueType="num">
                                          <p:cBhvr additive="base">
                                            <p:cTn id="82" dur="900" fill="hold"/>
                                            <p:tgtEl>
                                              <p:spTgt spid="71"/>
                                            </p:tgtEl>
                                            <p:attrNameLst>
                                              <p:attrName>ppt_y</p:attrName>
                                            </p:attrNameLst>
                                          </p:cBhvr>
                                          <p:tavLst>
                                            <p:tav tm="0">
                                              <p:val>
                                                <p:strVal val="#ppt_y"/>
                                              </p:val>
                                            </p:tav>
                                            <p:tav tm="100000">
                                              <p:val>
                                                <p:strVal val="#ppt_y"/>
                                              </p:val>
                                            </p:tav>
                                          </p:tavLst>
                                        </p:anim>
                                      </p:childTnLst>
                                    </p:cTn>
                                  </p:par>
                                </p:childTnLst>
                              </p:cTn>
                            </p:par>
                            <p:par>
                              <p:cTn id="83" fill="hold">
                                <p:stCondLst>
                                  <p:cond delay="4450"/>
                                </p:stCondLst>
                                <p:childTnLst>
                                  <p:par>
                                    <p:cTn id="84" presetID="2" presetClass="entr" presetSubtype="2" fill="hold" nodeType="afterEffect">
                                      <p:stCondLst>
                                        <p:cond delay="0"/>
                                      </p:stCondLst>
                                      <p:childTnLst>
                                        <p:set>
                                          <p:cBhvr>
                                            <p:cTn id="85" dur="1" fill="hold">
                                              <p:stCondLst>
                                                <p:cond delay="0"/>
                                              </p:stCondLst>
                                            </p:cTn>
                                            <p:tgtEl>
                                              <p:spTgt spid="59"/>
                                            </p:tgtEl>
                                            <p:attrNameLst>
                                              <p:attrName>style.visibility</p:attrName>
                                            </p:attrNameLst>
                                          </p:cBhvr>
                                          <p:to>
                                            <p:strVal val="visible"/>
                                          </p:to>
                                        </p:set>
                                        <p:anim calcmode="lin" valueType="num">
                                          <p:cBhvr additive="base">
                                            <p:cTn id="86" dur="900" fill="hold"/>
                                            <p:tgtEl>
                                              <p:spTgt spid="59"/>
                                            </p:tgtEl>
                                            <p:attrNameLst>
                                              <p:attrName>ppt_x</p:attrName>
                                            </p:attrNameLst>
                                          </p:cBhvr>
                                          <p:tavLst>
                                            <p:tav tm="0">
                                              <p:val>
                                                <p:strVal val="1+#ppt_w/2"/>
                                              </p:val>
                                            </p:tav>
                                            <p:tav tm="100000">
                                              <p:val>
                                                <p:strVal val="#ppt_x"/>
                                              </p:val>
                                            </p:tav>
                                          </p:tavLst>
                                        </p:anim>
                                        <p:anim calcmode="lin" valueType="num">
                                          <p:cBhvr additive="base">
                                            <p:cTn id="87" dur="900" fill="hold"/>
                                            <p:tgtEl>
                                              <p:spTgt spid="59"/>
                                            </p:tgtEl>
                                            <p:attrNameLst>
                                              <p:attrName>ppt_y</p:attrName>
                                            </p:attrNameLst>
                                          </p:cBhvr>
                                          <p:tavLst>
                                            <p:tav tm="0">
                                              <p:val>
                                                <p:strVal val="#ppt_y"/>
                                              </p:val>
                                            </p:tav>
                                            <p:tav tm="100000">
                                              <p:val>
                                                <p:strVal val="#ppt_y"/>
                                              </p:val>
                                            </p:tav>
                                          </p:tavLst>
                                        </p:anim>
                                      </p:childTnLst>
                                    </p:cTn>
                                  </p:par>
                                </p:childTnLst>
                              </p:cTn>
                            </p:par>
                            <p:par>
                              <p:cTn id="88" fill="hold">
                                <p:stCondLst>
                                  <p:cond delay="5350"/>
                                </p:stCondLst>
                                <p:childTnLst>
                                  <p:par>
                                    <p:cTn id="89" presetID="2" presetClass="entr" presetSubtype="2" fill="hold" nodeType="after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900" fill="hold"/>
                                            <p:tgtEl>
                                              <p:spTgt spid="62"/>
                                            </p:tgtEl>
                                            <p:attrNameLst>
                                              <p:attrName>ppt_x</p:attrName>
                                            </p:attrNameLst>
                                          </p:cBhvr>
                                          <p:tavLst>
                                            <p:tav tm="0">
                                              <p:val>
                                                <p:strVal val="1+#ppt_w/2"/>
                                              </p:val>
                                            </p:tav>
                                            <p:tav tm="100000">
                                              <p:val>
                                                <p:strVal val="#ppt_x"/>
                                              </p:val>
                                            </p:tav>
                                          </p:tavLst>
                                        </p:anim>
                                        <p:anim calcmode="lin" valueType="num">
                                          <p:cBhvr additive="base">
                                            <p:cTn id="92" dur="9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22" grpId="0" animBg="1"/>
          <p:bldP spid="23" grpId="0" animBg="1"/>
          <p:bldP spid="24" grpId="0" animBg="1"/>
          <p:bldP spid="25" grpId="0" animBg="1"/>
          <p:bldP spid="18" grpId="0" animBg="1"/>
          <p:bldP spid="19" grpId="0" animBg="1"/>
          <p:bldP spid="20" grpId="0" animBg="1"/>
          <p:bldP spid="21" grpId="0" animBg="1"/>
          <p:bldP spid="14" grpId="0" animBg="1"/>
          <p:bldP spid="15" grpId="0" animBg="1"/>
          <p:bldP spid="16" grpId="0" animBg="1"/>
          <p:bldP spid="17" grpId="0" animBg="1"/>
          <p:bldP spid="10" grpId="0" animBg="1"/>
          <p:bldP spid="11" grpId="0" animBg="1"/>
          <p:bldP spid="12" grpId="0" animBg="1"/>
          <p:bldP spid="13"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1524000" y="3795713"/>
            <a:ext cx="4953000" cy="3062287"/>
          </a:xfrm>
          <a:prstGeom prst="roundRect">
            <a:avLst>
              <a:gd name="adj" fmla="val 16667"/>
            </a:avLst>
          </a:prstGeom>
          <a:gradFill flip="none" rotWithShape="1">
            <a:gsLst>
              <a:gs pos="0">
                <a:srgbClr val="1EF8E3">
                  <a:shade val="30000"/>
                  <a:satMod val="115000"/>
                </a:srgbClr>
              </a:gs>
              <a:gs pos="50000">
                <a:srgbClr val="1EF8E3">
                  <a:shade val="67500"/>
                  <a:satMod val="115000"/>
                </a:srgbClr>
              </a:gs>
              <a:gs pos="100000">
                <a:srgbClr val="1EF8E3">
                  <a:shade val="100000"/>
                  <a:satMod val="115000"/>
                </a:srgbClr>
              </a:gs>
            </a:gsLst>
            <a:lin ang="13500000" scaled="1"/>
            <a:tileRect/>
          </a:gradFill>
          <a:ln w="38100">
            <a:solidFill>
              <a:srgbClr val="00FF00"/>
            </a:solidFill>
            <a:round/>
            <a:headEnd/>
            <a:tailEnd/>
          </a:ln>
          <a:effectLst>
            <a:outerShdw blurRad="76200" dir="18900000" sy="23000" kx="-1200000" algn="bl" rotWithShape="0">
              <a:prstClr val="black">
                <a:alpha val="20000"/>
              </a:prstClr>
            </a:outerShdw>
          </a:effectLst>
          <a:extLst/>
        </p:spPr>
        <p:txBody>
          <a:bodyPr wrap="none" anchor="ctr"/>
          <a:lstStyle/>
          <a:p>
            <a:pPr algn="ctr" eaLnBrk="0" hangingPunct="0">
              <a:defRPr/>
            </a:pPr>
            <a:endParaRPr lang="en-US">
              <a:latin typeface="Verdana" pitchFamily="34" charset="0"/>
            </a:endParaRPr>
          </a:p>
        </p:txBody>
      </p:sp>
      <p:sp>
        <p:nvSpPr>
          <p:cNvPr id="688133" name="Text Box 6"/>
          <p:cNvSpPr txBox="1">
            <a:spLocks noChangeArrowheads="1"/>
          </p:cNvSpPr>
          <p:nvPr/>
        </p:nvSpPr>
        <p:spPr bwMode="auto">
          <a:xfrm>
            <a:off x="2133600" y="3962400"/>
            <a:ext cx="40386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just" eaLnBrk="0" hangingPunct="0"/>
            <a:r>
              <a:rPr lang="en-US" sz="3200" dirty="0" err="1">
                <a:solidFill>
                  <a:srgbClr val="000000"/>
                </a:solidFill>
              </a:rPr>
              <a:t>Đánh</a:t>
            </a:r>
            <a:r>
              <a:rPr lang="en-US" sz="3200" dirty="0">
                <a:solidFill>
                  <a:srgbClr val="000000"/>
                </a:solidFill>
              </a:rPr>
              <a:t> </a:t>
            </a:r>
            <a:r>
              <a:rPr lang="en-US" sz="3200" dirty="0" err="1">
                <a:solidFill>
                  <a:srgbClr val="000000"/>
                </a:solidFill>
              </a:rPr>
              <a:t>phản</a:t>
            </a:r>
            <a:r>
              <a:rPr lang="en-US" sz="3200" dirty="0">
                <a:solidFill>
                  <a:srgbClr val="000000"/>
                </a:solidFill>
              </a:rPr>
              <a:t> </a:t>
            </a:r>
            <a:r>
              <a:rPr lang="en-US" sz="3200" dirty="0" err="1">
                <a:solidFill>
                  <a:srgbClr val="000000"/>
                </a:solidFill>
              </a:rPr>
              <a:t>động</a:t>
            </a:r>
            <a:r>
              <a:rPr lang="en-US" sz="3200" dirty="0">
                <a:solidFill>
                  <a:srgbClr val="000000"/>
                </a:solidFill>
              </a:rPr>
              <a:t> </a:t>
            </a:r>
            <a:r>
              <a:rPr lang="en-US" sz="3200" dirty="0" err="1">
                <a:solidFill>
                  <a:srgbClr val="000000"/>
                </a:solidFill>
              </a:rPr>
              <a:t>thực</a:t>
            </a:r>
            <a:r>
              <a:rPr lang="en-US" sz="3200" dirty="0">
                <a:solidFill>
                  <a:srgbClr val="000000"/>
                </a:solidFill>
              </a:rPr>
              <a:t> </a:t>
            </a:r>
            <a:r>
              <a:rPr lang="en-US" sz="3200" dirty="0" err="1">
                <a:solidFill>
                  <a:srgbClr val="000000"/>
                </a:solidFill>
              </a:rPr>
              <a:t>dân</a:t>
            </a:r>
            <a:r>
              <a:rPr lang="en-US" sz="3200" dirty="0">
                <a:solidFill>
                  <a:srgbClr val="000000"/>
                </a:solidFill>
              </a:rPr>
              <a:t> </a:t>
            </a:r>
            <a:r>
              <a:rPr lang="en-US" sz="3200" dirty="0" err="1">
                <a:solidFill>
                  <a:srgbClr val="000000"/>
                </a:solidFill>
              </a:rPr>
              <a:t>Pháp</a:t>
            </a:r>
            <a:r>
              <a:rPr lang="en-US" sz="3200" dirty="0">
                <a:solidFill>
                  <a:srgbClr val="000000"/>
                </a:solidFill>
              </a:rPr>
              <a:t> </a:t>
            </a:r>
            <a:r>
              <a:rPr lang="en-US" sz="3200" dirty="0" err="1">
                <a:solidFill>
                  <a:srgbClr val="000000"/>
                </a:solidFill>
              </a:rPr>
              <a:t>xâm</a:t>
            </a:r>
            <a:r>
              <a:rPr lang="en-US" sz="3200" dirty="0">
                <a:solidFill>
                  <a:srgbClr val="000000"/>
                </a:solidFill>
              </a:rPr>
              <a:t> </a:t>
            </a:r>
            <a:r>
              <a:rPr lang="en-US" sz="3200" dirty="0" err="1">
                <a:solidFill>
                  <a:srgbClr val="000000"/>
                </a:solidFill>
              </a:rPr>
              <a:t>lược</a:t>
            </a:r>
            <a:r>
              <a:rPr lang="en-US" sz="3200" dirty="0">
                <a:solidFill>
                  <a:srgbClr val="000000"/>
                </a:solidFill>
              </a:rPr>
              <a:t>; </a:t>
            </a:r>
            <a:r>
              <a:rPr lang="en-US" sz="3200" dirty="0" err="1">
                <a:solidFill>
                  <a:srgbClr val="000000"/>
                </a:solidFill>
              </a:rPr>
              <a:t>giành</a:t>
            </a:r>
            <a:r>
              <a:rPr lang="en-US" sz="3200" dirty="0">
                <a:solidFill>
                  <a:srgbClr val="000000"/>
                </a:solidFill>
              </a:rPr>
              <a:t> </a:t>
            </a:r>
            <a:r>
              <a:rPr lang="en-US" sz="3200" dirty="0" err="1">
                <a:solidFill>
                  <a:srgbClr val="000000"/>
                </a:solidFill>
              </a:rPr>
              <a:t>thống</a:t>
            </a:r>
            <a:r>
              <a:rPr lang="en-US" sz="3200" dirty="0">
                <a:solidFill>
                  <a:srgbClr val="000000"/>
                </a:solidFill>
              </a:rPr>
              <a:t> </a:t>
            </a:r>
            <a:r>
              <a:rPr lang="en-US" sz="3200" dirty="0" err="1">
                <a:solidFill>
                  <a:srgbClr val="000000"/>
                </a:solidFill>
              </a:rPr>
              <a:t>nhất</a:t>
            </a:r>
            <a:r>
              <a:rPr lang="en-US" sz="3200" dirty="0">
                <a:solidFill>
                  <a:srgbClr val="000000"/>
                </a:solidFill>
              </a:rPr>
              <a:t> </a:t>
            </a:r>
            <a:r>
              <a:rPr lang="en-US" sz="3200" dirty="0" err="1">
                <a:solidFill>
                  <a:srgbClr val="000000"/>
                </a:solidFill>
              </a:rPr>
              <a:t>và</a:t>
            </a:r>
            <a:r>
              <a:rPr lang="en-US" sz="3200" dirty="0">
                <a:solidFill>
                  <a:srgbClr val="000000"/>
                </a:solidFill>
              </a:rPr>
              <a:t> </a:t>
            </a:r>
            <a:r>
              <a:rPr lang="en-US" sz="3200" dirty="0" err="1">
                <a:solidFill>
                  <a:srgbClr val="000000"/>
                </a:solidFill>
              </a:rPr>
              <a:t>độc</a:t>
            </a:r>
            <a:r>
              <a:rPr lang="en-US" sz="3200" dirty="0">
                <a:solidFill>
                  <a:srgbClr val="000000"/>
                </a:solidFill>
              </a:rPr>
              <a:t> </a:t>
            </a:r>
            <a:r>
              <a:rPr lang="en-US" sz="3200" dirty="0" err="1">
                <a:solidFill>
                  <a:srgbClr val="000000"/>
                </a:solidFill>
              </a:rPr>
              <a:t>lập</a:t>
            </a:r>
            <a:r>
              <a:rPr lang="en-US" sz="3200" dirty="0">
                <a:solidFill>
                  <a:srgbClr val="000000"/>
                </a:solidFill>
              </a:rPr>
              <a:t>.</a:t>
            </a:r>
          </a:p>
        </p:txBody>
      </p:sp>
      <p:sp>
        <p:nvSpPr>
          <p:cNvPr id="8" name="Freeform 7"/>
          <p:cNvSpPr>
            <a:spLocks/>
          </p:cNvSpPr>
          <p:nvPr/>
        </p:nvSpPr>
        <p:spPr bwMode="gray">
          <a:xfrm>
            <a:off x="4724400" y="259080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a:p>
        </p:txBody>
      </p:sp>
      <p:sp>
        <p:nvSpPr>
          <p:cNvPr id="688135" name="AutoShape 8"/>
          <p:cNvSpPr>
            <a:spLocks noChangeAspect="1" noChangeArrowheads="1" noTextEdit="1"/>
          </p:cNvSpPr>
          <p:nvPr/>
        </p:nvSpPr>
        <p:spPr bwMode="gray">
          <a:xfrm flipH="1">
            <a:off x="4868863" y="2901950"/>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p>
        </p:txBody>
      </p:sp>
      <p:grpSp>
        <p:nvGrpSpPr>
          <p:cNvPr id="688137" name="Group 10"/>
          <p:cNvGrpSpPr>
            <a:grpSpLocks/>
          </p:cNvGrpSpPr>
          <p:nvPr/>
        </p:nvGrpSpPr>
        <p:grpSpPr bwMode="auto">
          <a:xfrm>
            <a:off x="3657600" y="1447800"/>
            <a:ext cx="2998788" cy="1601788"/>
            <a:chOff x="1997" y="1314"/>
            <a:chExt cx="1889" cy="1009"/>
          </a:xfrm>
        </p:grpSpPr>
        <p:grpSp>
          <p:nvGrpSpPr>
            <p:cNvPr id="688138" name="Group 11"/>
            <p:cNvGrpSpPr>
              <a:grpSpLocks/>
            </p:cNvGrpSpPr>
            <p:nvPr/>
          </p:nvGrpSpPr>
          <p:grpSpPr bwMode="auto">
            <a:xfrm>
              <a:off x="1997" y="1404"/>
              <a:ext cx="1889" cy="919"/>
              <a:chOff x="1973" y="1027"/>
              <a:chExt cx="1926" cy="937"/>
            </a:xfrm>
          </p:grpSpPr>
          <p:sp>
            <p:nvSpPr>
              <p:cNvPr id="688139" name="Oval 12"/>
              <p:cNvSpPr>
                <a:spLocks noChangeArrowheads="1"/>
              </p:cNvSpPr>
              <p:nvPr/>
            </p:nvSpPr>
            <p:spPr bwMode="gray">
              <a:xfrm>
                <a:off x="1994" y="1057"/>
                <a:ext cx="1905" cy="907"/>
              </a:xfrm>
              <a:prstGeom prst="ellipse">
                <a:avLst/>
              </a:prstGeom>
              <a:solidFill>
                <a:srgbClr val="00FF00"/>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88140" name="Oval 13"/>
              <p:cNvSpPr>
                <a:spLocks noChangeArrowheads="1"/>
              </p:cNvSpPr>
              <p:nvPr/>
            </p:nvSpPr>
            <p:spPr bwMode="gray">
              <a:xfrm>
                <a:off x="1973" y="1027"/>
                <a:ext cx="1905" cy="907"/>
              </a:xfrm>
              <a:prstGeom prst="ellipse">
                <a:avLst/>
              </a:prstGeom>
              <a:solidFill>
                <a:srgbClr val="FFFF00"/>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grpSp>
        <p:sp>
          <p:nvSpPr>
            <p:cNvPr id="13"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sp>
          <p:nvSpPr>
            <p:cNvPr id="688142" name="Oval 15"/>
            <p:cNvSpPr>
              <a:spLocks noChangeArrowheads="1"/>
            </p:cNvSpPr>
            <p:nvPr/>
          </p:nvSpPr>
          <p:spPr bwMode="gray">
            <a:xfrm>
              <a:off x="2108" y="1319"/>
              <a:ext cx="1650" cy="824"/>
            </a:xfrm>
            <a:prstGeom prst="ellipse">
              <a:avLst/>
            </a:prstGeom>
            <a:solidFill>
              <a:srgbClr val="FF0066"/>
            </a:soli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15" name="Oval 16"/>
            <p:cNvSpPr>
              <a:spLocks noChangeArrowheads="1"/>
            </p:cNvSpPr>
            <p:nvPr/>
          </p:nvSpPr>
          <p:spPr bwMode="gray">
            <a:xfrm>
              <a:off x="2125" y="1327"/>
              <a:ext cx="1570" cy="770"/>
            </a:xfrm>
            <a:prstGeom prst="ellipse">
              <a:avLst/>
            </a:prstGeom>
            <a:solidFill>
              <a:schemeClr val="accent1">
                <a:lumMod val="60000"/>
                <a:lumOff val="40000"/>
              </a:schemeClr>
            </a:soli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sp>
          <p:nvSpPr>
            <p:cNvPr id="16"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en-US"/>
            </a:p>
          </p:txBody>
        </p:sp>
      </p:grpSp>
      <p:sp>
        <p:nvSpPr>
          <p:cNvPr id="688145" name="Text Box 18"/>
          <p:cNvSpPr txBox="1">
            <a:spLocks noChangeArrowheads="1"/>
          </p:cNvSpPr>
          <p:nvPr/>
        </p:nvSpPr>
        <p:spPr bwMode="auto">
          <a:xfrm>
            <a:off x="4114800" y="1676400"/>
            <a:ext cx="2362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400" b="1" dirty="0" err="1" smtClean="0">
                <a:solidFill>
                  <a:srgbClr val="0066FF"/>
                </a:solidFill>
              </a:rPr>
              <a:t>Mục</a:t>
            </a:r>
            <a:r>
              <a:rPr lang="en-US" sz="2400" b="1" dirty="0">
                <a:solidFill>
                  <a:srgbClr val="0066FF"/>
                </a:solidFill>
              </a:rPr>
              <a:t> </a:t>
            </a:r>
            <a:r>
              <a:rPr lang="en-US" sz="2400" b="1" dirty="0" err="1" smtClean="0">
                <a:solidFill>
                  <a:srgbClr val="0066FF"/>
                </a:solidFill>
              </a:rPr>
              <a:t>đích</a:t>
            </a:r>
            <a:r>
              <a:rPr lang="en-US" sz="2400" b="1" dirty="0" smtClean="0">
                <a:solidFill>
                  <a:srgbClr val="0066FF"/>
                </a:solidFill>
              </a:rPr>
              <a:t> </a:t>
            </a:r>
            <a:r>
              <a:rPr lang="en-US" sz="2400" b="1" dirty="0" err="1" smtClean="0">
                <a:solidFill>
                  <a:srgbClr val="0066FF"/>
                </a:solidFill>
              </a:rPr>
              <a:t>kháng</a:t>
            </a:r>
            <a:r>
              <a:rPr lang="en-US" sz="2400" b="1" dirty="0" smtClean="0">
                <a:solidFill>
                  <a:srgbClr val="0066FF"/>
                </a:solidFill>
              </a:rPr>
              <a:t> </a:t>
            </a:r>
            <a:r>
              <a:rPr lang="en-US" sz="2400" b="1" dirty="0" err="1">
                <a:solidFill>
                  <a:srgbClr val="0066FF"/>
                </a:solidFill>
              </a:rPr>
              <a:t>chiến</a:t>
            </a:r>
            <a:endParaRPr lang="en-US" sz="2400" b="1" dirty="0">
              <a:solidFill>
                <a:srgbClr val="0066FF"/>
              </a:solidFill>
            </a:endParaRPr>
          </a:p>
        </p:txBody>
      </p:sp>
      <p:sp>
        <p:nvSpPr>
          <p:cNvPr id="21" name="Footer Placeholder 1"/>
          <p:cNvSpPr txBox="1">
            <a:spLocks noGrp="1"/>
          </p:cNvSpPr>
          <p:nvPr/>
        </p:nvSpPr>
        <p:spPr>
          <a:xfrm>
            <a:off x="5753100" y="6107113"/>
            <a:ext cx="2895600" cy="320675"/>
          </a:xfrm>
          <a:prstGeom prst="rect">
            <a:avLst/>
          </a:prstGeom>
          <a:noFill/>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fld id="{E0E91687-5D13-4343-B7C0-AA8894F90872}" type="slidenum">
              <a:rPr lang="en-US" sz="1200">
                <a:solidFill>
                  <a:srgbClr val="898989"/>
                </a:solidFill>
              </a:rPr>
              <a:pPr algn="ctr"/>
              <a:t>42</a:t>
            </a:fld>
            <a:endParaRPr lang="en-US" sz="1200">
              <a:solidFill>
                <a:srgbClr val="898989"/>
              </a:solidFill>
            </a:endParaRPr>
          </a:p>
        </p:txBody>
      </p:sp>
      <p:sp>
        <p:nvSpPr>
          <p:cNvPr id="688148" name="Rectangle 20"/>
          <p:cNvSpPr>
            <a:spLocks noChangeArrowheads="1"/>
          </p:cNvSpPr>
          <p:nvPr/>
        </p:nvSpPr>
        <p:spPr bwMode="auto">
          <a:xfrm>
            <a:off x="609600" y="304800"/>
            <a:ext cx="7010400" cy="838200"/>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v"/>
            </a:pPr>
            <a:r>
              <a:rPr lang="en-US" sz="3800">
                <a:solidFill>
                  <a:schemeClr val="bg1"/>
                </a:solidFill>
                <a:latin typeface="VNI-Times" pitchFamily="2" charset="0"/>
              </a:rPr>
              <a:t> </a:t>
            </a:r>
            <a:r>
              <a:rPr lang="en-US" sz="4000">
                <a:solidFill>
                  <a:schemeClr val="bg1"/>
                </a:solidFill>
              </a:rPr>
              <a:t>Nội dung của đường lối</a:t>
            </a:r>
            <a:r>
              <a:rPr lang="en-US" sz="3800">
                <a:solidFill>
                  <a:schemeClr val="bg1"/>
                </a:solidFill>
              </a:rPr>
              <a:t> </a:t>
            </a:r>
          </a:p>
        </p:txBody>
      </p:sp>
    </p:spTree>
    <p:extLst>
      <p:ext uri="{BB962C8B-B14F-4D97-AF65-F5344CB8AC3E}">
        <p14:creationId xmlns:p14="http://schemas.microsoft.com/office/powerpoint/2010/main" val="1479951776"/>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7" name="AutoShape 5"/>
          <p:cNvSpPr>
            <a:spLocks noChangeArrowheads="1"/>
          </p:cNvSpPr>
          <p:nvPr/>
        </p:nvSpPr>
        <p:spPr bwMode="auto">
          <a:xfrm>
            <a:off x="2057400" y="457200"/>
            <a:ext cx="6096000" cy="1600200"/>
          </a:xfrm>
          <a:prstGeom prst="star8">
            <a:avLst>
              <a:gd name="adj" fmla="val 38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200">
                <a:solidFill>
                  <a:srgbClr val="0066FF"/>
                </a:solidFill>
              </a:rPr>
              <a:t>Tính chất của cuộc</a:t>
            </a:r>
          </a:p>
          <a:p>
            <a:pPr algn="ctr"/>
            <a:r>
              <a:rPr lang="en-US" sz="3200">
                <a:solidFill>
                  <a:srgbClr val="0066FF"/>
                </a:solidFill>
              </a:rPr>
              <a:t> kháng chiến</a:t>
            </a:r>
            <a:endParaRPr lang="vi-VN" sz="3200">
              <a:solidFill>
                <a:srgbClr val="0066FF"/>
              </a:solidFill>
            </a:endParaRPr>
          </a:p>
        </p:txBody>
      </p:sp>
      <p:sp>
        <p:nvSpPr>
          <p:cNvPr id="689158" name="AutoShape 6"/>
          <p:cNvSpPr>
            <a:spLocks noChangeArrowheads="1"/>
          </p:cNvSpPr>
          <p:nvPr/>
        </p:nvSpPr>
        <p:spPr bwMode="auto">
          <a:xfrm>
            <a:off x="1981200" y="3048000"/>
            <a:ext cx="5943600" cy="2590800"/>
          </a:xfrm>
          <a:prstGeom prst="horizontalScroll">
            <a:avLst>
              <a:gd name="adj" fmla="val 12500"/>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dirty="0" err="1" smtClean="0">
                <a:solidFill>
                  <a:schemeClr val="bg1"/>
                </a:solidFill>
              </a:rPr>
              <a:t>Có</a:t>
            </a:r>
            <a:r>
              <a:rPr lang="en-US" sz="3600" dirty="0" smtClean="0">
                <a:solidFill>
                  <a:schemeClr val="bg1"/>
                </a:solidFill>
              </a:rPr>
              <a:t> </a:t>
            </a:r>
            <a:r>
              <a:rPr lang="en-US" sz="3600" dirty="0" err="1">
                <a:solidFill>
                  <a:schemeClr val="bg1"/>
                </a:solidFill>
              </a:rPr>
              <a:t>tính</a:t>
            </a:r>
            <a:r>
              <a:rPr lang="en-US" sz="3600" dirty="0">
                <a:solidFill>
                  <a:schemeClr val="bg1"/>
                </a:solidFill>
              </a:rPr>
              <a:t> </a:t>
            </a:r>
            <a:r>
              <a:rPr lang="en-US" sz="3600" dirty="0" err="1">
                <a:solidFill>
                  <a:schemeClr val="bg1"/>
                </a:solidFill>
              </a:rPr>
              <a:t>chất</a:t>
            </a:r>
            <a:r>
              <a:rPr lang="en-US" sz="3600" dirty="0">
                <a:solidFill>
                  <a:schemeClr val="bg1"/>
                </a:solidFill>
              </a:rPr>
              <a:t> </a:t>
            </a:r>
            <a:r>
              <a:rPr lang="en-US" sz="3600" dirty="0" err="1">
                <a:solidFill>
                  <a:schemeClr val="bg1"/>
                </a:solidFill>
              </a:rPr>
              <a:t>dân</a:t>
            </a:r>
            <a:r>
              <a:rPr lang="en-US" sz="3600" dirty="0">
                <a:solidFill>
                  <a:schemeClr val="bg1"/>
                </a:solidFill>
              </a:rPr>
              <a:t> </a:t>
            </a:r>
            <a:r>
              <a:rPr lang="en-US" sz="3600" dirty="0" err="1">
                <a:solidFill>
                  <a:schemeClr val="bg1"/>
                </a:solidFill>
              </a:rPr>
              <a:t>tộc</a:t>
            </a:r>
            <a:endParaRPr lang="en-US" sz="3600" dirty="0">
              <a:solidFill>
                <a:schemeClr val="bg1"/>
              </a:solidFill>
            </a:endParaRPr>
          </a:p>
          <a:p>
            <a:pPr algn="ctr"/>
            <a:r>
              <a:rPr lang="en-US" sz="3600" dirty="0" err="1">
                <a:solidFill>
                  <a:schemeClr val="bg1"/>
                </a:solidFill>
              </a:rPr>
              <a:t>giải</a:t>
            </a:r>
            <a:r>
              <a:rPr lang="en-US" sz="3600" dirty="0">
                <a:solidFill>
                  <a:schemeClr val="bg1"/>
                </a:solidFill>
              </a:rPr>
              <a:t> </a:t>
            </a:r>
            <a:r>
              <a:rPr lang="en-US" sz="3600" dirty="0" err="1">
                <a:solidFill>
                  <a:schemeClr val="bg1"/>
                </a:solidFill>
              </a:rPr>
              <a:t>phóng</a:t>
            </a:r>
            <a:r>
              <a:rPr lang="en-US" sz="3600" dirty="0">
                <a:solidFill>
                  <a:schemeClr val="bg1"/>
                </a:solidFill>
              </a:rPr>
              <a:t> </a:t>
            </a:r>
            <a:r>
              <a:rPr lang="en-US" sz="3600" dirty="0" err="1">
                <a:solidFill>
                  <a:schemeClr val="bg1"/>
                </a:solidFill>
              </a:rPr>
              <a:t>và</a:t>
            </a:r>
            <a:r>
              <a:rPr lang="en-US" sz="3600" dirty="0">
                <a:solidFill>
                  <a:schemeClr val="bg1"/>
                </a:solidFill>
              </a:rPr>
              <a:t> </a:t>
            </a:r>
            <a:r>
              <a:rPr lang="en-US" sz="3600" dirty="0" err="1">
                <a:solidFill>
                  <a:schemeClr val="bg1"/>
                </a:solidFill>
              </a:rPr>
              <a:t>dân</a:t>
            </a:r>
            <a:r>
              <a:rPr lang="en-US" sz="3600" dirty="0">
                <a:solidFill>
                  <a:schemeClr val="bg1"/>
                </a:solidFill>
              </a:rPr>
              <a:t> </a:t>
            </a:r>
            <a:r>
              <a:rPr lang="en-US" sz="3600" dirty="0" err="1">
                <a:solidFill>
                  <a:schemeClr val="bg1"/>
                </a:solidFill>
              </a:rPr>
              <a:t>chủ</a:t>
            </a:r>
            <a:r>
              <a:rPr lang="en-US" sz="3600" dirty="0">
                <a:solidFill>
                  <a:schemeClr val="bg1"/>
                </a:solidFill>
              </a:rPr>
              <a:t> </a:t>
            </a:r>
            <a:r>
              <a:rPr lang="en-US" sz="3600" dirty="0" err="1">
                <a:solidFill>
                  <a:schemeClr val="bg1"/>
                </a:solidFill>
              </a:rPr>
              <a:t>mới</a:t>
            </a:r>
            <a:endParaRPr lang="en-US" sz="3600" dirty="0">
              <a:solidFill>
                <a:schemeClr val="bg1"/>
              </a:solidFill>
            </a:endParaRPr>
          </a:p>
          <a:p>
            <a:pPr algn="ctr"/>
            <a:endParaRPr lang="vi-VN" dirty="0">
              <a:solidFill>
                <a:schemeClr val="bg1"/>
              </a:solidFill>
            </a:endParaRPr>
          </a:p>
        </p:txBody>
      </p:sp>
      <p:sp>
        <p:nvSpPr>
          <p:cNvPr id="689159" name="AutoShape 7"/>
          <p:cNvSpPr>
            <a:spLocks noChangeArrowheads="1"/>
          </p:cNvSpPr>
          <p:nvPr/>
        </p:nvSpPr>
        <p:spPr bwMode="auto">
          <a:xfrm>
            <a:off x="4343400" y="2133600"/>
            <a:ext cx="1447800" cy="914400"/>
          </a:xfrm>
          <a:prstGeom prst="downArrow">
            <a:avLst>
              <a:gd name="adj1" fmla="val 50000"/>
              <a:gd name="adj2" fmla="val 250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Tree>
    <p:extLst>
      <p:ext uri="{BB962C8B-B14F-4D97-AF65-F5344CB8AC3E}">
        <p14:creationId xmlns:p14="http://schemas.microsoft.com/office/powerpoint/2010/main" val="1065221202"/>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81" name="Oval 5"/>
          <p:cNvSpPr>
            <a:spLocks noChangeArrowheads="1"/>
          </p:cNvSpPr>
          <p:nvPr/>
        </p:nvSpPr>
        <p:spPr bwMode="auto">
          <a:xfrm>
            <a:off x="2057400" y="0"/>
            <a:ext cx="5334000" cy="1524000"/>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3200" dirty="0" smtClean="0">
              <a:solidFill>
                <a:schemeClr val="bg1"/>
              </a:solidFill>
            </a:endParaRPr>
          </a:p>
          <a:p>
            <a:pPr algn="ctr"/>
            <a:r>
              <a:rPr lang="en-US" sz="3200" dirty="0" err="1" smtClean="0">
                <a:solidFill>
                  <a:schemeClr val="bg1"/>
                </a:solidFill>
              </a:rPr>
              <a:t>Nhiệm</a:t>
            </a:r>
            <a:r>
              <a:rPr lang="en-US" sz="3200" dirty="0" smtClean="0">
                <a:solidFill>
                  <a:schemeClr val="bg1"/>
                </a:solidFill>
              </a:rPr>
              <a:t> </a:t>
            </a:r>
            <a:r>
              <a:rPr lang="en-US" sz="3200" dirty="0" err="1" smtClean="0">
                <a:solidFill>
                  <a:schemeClr val="bg1"/>
                </a:solidFill>
              </a:rPr>
              <a:t>vụ</a:t>
            </a:r>
            <a:r>
              <a:rPr lang="en-US" sz="3200" dirty="0" smtClean="0">
                <a:solidFill>
                  <a:schemeClr val="bg1"/>
                </a:solidFill>
              </a:rPr>
              <a:t> </a:t>
            </a:r>
            <a:r>
              <a:rPr lang="en-US" sz="3200" dirty="0" err="1">
                <a:solidFill>
                  <a:schemeClr val="bg1"/>
                </a:solidFill>
              </a:rPr>
              <a:t>kháng</a:t>
            </a:r>
            <a:r>
              <a:rPr lang="en-US" sz="3200" dirty="0">
                <a:solidFill>
                  <a:schemeClr val="bg1"/>
                </a:solidFill>
              </a:rPr>
              <a:t> </a:t>
            </a:r>
            <a:r>
              <a:rPr lang="en-US" sz="3200" dirty="0" err="1">
                <a:solidFill>
                  <a:schemeClr val="bg1"/>
                </a:solidFill>
              </a:rPr>
              <a:t>chiến</a:t>
            </a:r>
            <a:endParaRPr lang="vi-VN" sz="3200" dirty="0">
              <a:solidFill>
                <a:schemeClr val="bg1"/>
              </a:solidFill>
            </a:endParaRPr>
          </a:p>
        </p:txBody>
      </p:sp>
      <p:sp>
        <p:nvSpPr>
          <p:cNvPr id="690185" name="AutoShape 9"/>
          <p:cNvSpPr>
            <a:spLocks noChangeArrowheads="1"/>
          </p:cNvSpPr>
          <p:nvPr/>
        </p:nvSpPr>
        <p:spPr bwMode="auto">
          <a:xfrm>
            <a:off x="990600" y="2286000"/>
            <a:ext cx="7772400" cy="3352800"/>
          </a:xfrm>
          <a:prstGeom prst="flowChartAlternateProcess">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dirty="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Kế</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tục</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sự</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nghiệp</a:t>
            </a:r>
            <a:r>
              <a:rPr lang="en-US" sz="2800" dirty="0" smtClean="0">
                <a:solidFill>
                  <a:srgbClr val="FFFFFF"/>
                </a:solidFill>
                <a:latin typeface="Times New Roman" pitchFamily="18" charset="0"/>
                <a:cs typeface="Times New Roman" pitchFamily="18" charset="0"/>
              </a:rPr>
              <a:t> CMT8, </a:t>
            </a:r>
          </a:p>
          <a:p>
            <a:pPr algn="ctr"/>
            <a:r>
              <a:rPr lang="en-US" sz="2800" dirty="0" err="1" smtClean="0">
                <a:solidFill>
                  <a:srgbClr val="FFFFFF"/>
                </a:solidFill>
                <a:latin typeface="Times New Roman" pitchFamily="18" charset="0"/>
                <a:cs typeface="Times New Roman" pitchFamily="18" charset="0"/>
              </a:rPr>
              <a:t>cuộc</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kháng</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chiến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này</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nhằm</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hoàn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thànhnhiệm</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vụ</a:t>
            </a:r>
            <a:r>
              <a:rPr lang="en-US" sz="2800" dirty="0" smtClean="0">
                <a:solidFill>
                  <a:srgbClr val="FFFFFF"/>
                </a:solidFill>
                <a:latin typeface="Times New Roman" pitchFamily="18" charset="0"/>
                <a:cs typeface="Times New Roman" pitchFamily="18" charset="0"/>
              </a:rPr>
              <a:t>:</a:t>
            </a:r>
          </a:p>
          <a:p>
            <a:pPr algn="ctr"/>
            <a:r>
              <a:rPr lang="en-US" sz="2800" dirty="0" err="1" smtClean="0">
                <a:solidFill>
                  <a:srgbClr val="FFFFFF"/>
                </a:solidFill>
                <a:latin typeface="Times New Roman" pitchFamily="18" charset="0"/>
                <a:cs typeface="Times New Roman" pitchFamily="18" charset="0"/>
              </a:rPr>
              <a:t>Giải</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phóng</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dân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tộc</a:t>
            </a:r>
            <a:r>
              <a:rPr lang="en-US" sz="2800" dirty="0" smtClean="0">
                <a:solidFill>
                  <a:srgbClr val="FFFFFF"/>
                </a:solidFill>
                <a:latin typeface="Times New Roman" pitchFamily="18" charset="0"/>
                <a:cs typeface="Times New Roman" pitchFamily="18" charset="0"/>
              </a:rPr>
              <a:t>; </a:t>
            </a:r>
          </a:p>
          <a:p>
            <a:pPr algn="ctr"/>
            <a:r>
              <a:rPr lang="en-US" sz="2800" dirty="0" err="1" smtClean="0">
                <a:solidFill>
                  <a:srgbClr val="FFFFFF"/>
                </a:solidFill>
                <a:latin typeface="Times New Roman" pitchFamily="18" charset="0"/>
                <a:cs typeface="Times New Roman" pitchFamily="18" charset="0"/>
              </a:rPr>
              <a:t>mở</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rộng</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và</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củng</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cố</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chế</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độ</a:t>
            </a:r>
            <a:r>
              <a:rPr lang="en-US" sz="2800" dirty="0" smtClean="0">
                <a:solidFill>
                  <a:srgbClr val="FFFFFF"/>
                </a:solidFill>
                <a:latin typeface="Times New Roman" pitchFamily="18" charset="0"/>
                <a:cs typeface="Times New Roman" pitchFamily="18" charset="0"/>
              </a:rPr>
              <a:t> CHDCVN</a:t>
            </a:r>
          </a:p>
          <a:p>
            <a:pPr algn="ct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phát</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triển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trên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nền</a:t>
            </a:r>
            <a:r>
              <a:rPr lang="en-US" sz="2800" dirty="0" smtClean="0">
                <a:solidFill>
                  <a:srgbClr val="FFFFFF"/>
                </a:solidFill>
                <a:latin typeface="Times New Roman" pitchFamily="18" charset="0"/>
                <a:cs typeface="Times New Roman" pitchFamily="18" charset="0"/>
              </a:rPr>
              <a:t> </a:t>
            </a:r>
            <a:r>
              <a:rPr lang="en-US" sz="2800" dirty="0" err="1" smtClean="0">
                <a:solidFill>
                  <a:srgbClr val="FFFFFF"/>
                </a:solidFill>
                <a:latin typeface="Times New Roman" pitchFamily="18" charset="0"/>
                <a:cs typeface="Times New Roman" pitchFamily="18" charset="0"/>
              </a:rPr>
              <a:t>tảng</a:t>
            </a:r>
            <a:r>
              <a:rPr lang="en-US" sz="2800" dirty="0" smtClean="0">
                <a:solidFill>
                  <a:srgbClr val="FFFFFF"/>
                </a:solidFill>
                <a:latin typeface="Times New Roman" pitchFamily="18" charset="0"/>
                <a:cs typeface="Times New Roman" pitchFamily="18" charset="0"/>
              </a:rPr>
              <a:t> DC </a:t>
            </a:r>
            <a:r>
              <a:rPr lang="en-US" sz="2800" dirty="0" err="1" smtClean="0">
                <a:solidFill>
                  <a:srgbClr val="FFFFFF"/>
                </a:solidFill>
                <a:latin typeface="Times New Roman" pitchFamily="18" charset="0"/>
                <a:cs typeface="Times New Roman" pitchFamily="18" charset="0"/>
              </a:rPr>
              <a:t>mới</a:t>
            </a:r>
            <a:endParaRPr lang="vi-VN" sz="2800" dirty="0">
              <a:solidFill>
                <a:srgbClr val="FFFFFF"/>
              </a:solidFill>
              <a:latin typeface="Times New Roman" pitchFamily="18" charset="0"/>
              <a:cs typeface="Times New Roman" pitchFamily="18" charset="0"/>
            </a:endParaRPr>
          </a:p>
        </p:txBody>
      </p:sp>
      <p:sp>
        <p:nvSpPr>
          <p:cNvPr id="690187" name="AutoShape 11"/>
          <p:cNvSpPr>
            <a:spLocks noChangeArrowheads="1"/>
          </p:cNvSpPr>
          <p:nvPr/>
        </p:nvSpPr>
        <p:spPr bwMode="auto">
          <a:xfrm>
            <a:off x="3962400" y="1752600"/>
            <a:ext cx="914400" cy="4572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Tree>
    <p:extLst>
      <p:ext uri="{BB962C8B-B14F-4D97-AF65-F5344CB8AC3E}">
        <p14:creationId xmlns:p14="http://schemas.microsoft.com/office/powerpoint/2010/main" val="1108462121"/>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3"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8100000" scaled="1"/>
            <a:tileRect/>
          </a:gradFill>
          <a:ln>
            <a:noFill/>
          </a:ln>
          <a:effectLst>
            <a:glow rad="228600">
              <a:schemeClr val="accent1">
                <a:satMod val="175000"/>
                <a:alpha val="40000"/>
              </a:schemeClr>
            </a:glow>
          </a:effectLst>
          <a:extLst/>
        </p:spPr>
        <p:txBody>
          <a:bodyPr wrap="none" anchor="ctr"/>
          <a:lstStyle/>
          <a:p>
            <a:pPr>
              <a:defRPr/>
            </a:pPr>
            <a:endParaRPr lang="en-US"/>
          </a:p>
        </p:txBody>
      </p:sp>
      <p:grpSp>
        <p:nvGrpSpPr>
          <p:cNvPr id="4" name="AutoShape 5"/>
          <p:cNvGrpSpPr>
            <a:grpSpLocks/>
          </p:cNvGrpSpPr>
          <p:nvPr/>
        </p:nvGrpSpPr>
        <p:grpSpPr bwMode="auto">
          <a:xfrm>
            <a:off x="0" y="1981200"/>
            <a:ext cx="2000250" cy="4065588"/>
            <a:chOff x="-12" y="1256"/>
            <a:chExt cx="1260" cy="2561"/>
          </a:xfrm>
        </p:grpSpPr>
        <p:pic>
          <p:nvPicPr>
            <p:cNvPr id="691207" name="AutoShap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2" y="1256"/>
              <a:ext cx="1260" cy="2561"/>
            </a:xfrm>
            <a:prstGeom prst="rect">
              <a:avLst/>
            </a:prstGeom>
            <a:noFill/>
            <a:extLst>
              <a:ext uri="{909E8E84-426E-40DD-AFC4-6F175D3DCCD1}">
                <a14:hiddenFill xmlns:a14="http://schemas.microsoft.com/office/drawing/2010/main">
                  <a:solidFill>
                    <a:srgbClr val="FFFFFF"/>
                  </a:solidFill>
                </a14:hiddenFill>
              </a:ext>
            </a:extLst>
          </p:spPr>
        </p:pic>
        <p:sp>
          <p:nvSpPr>
            <p:cNvPr id="691208" name="Text Box 8"/>
            <p:cNvSpPr txBox="1">
              <a:spLocks noChangeArrowheads="1"/>
            </p:cNvSpPr>
            <p:nvPr/>
          </p:nvSpPr>
          <p:spPr bwMode="auto">
            <a:xfrm rot="5400000">
              <a:off x="-475" y="2095"/>
              <a:ext cx="2540"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grpSp>
      <p:sp>
        <p:nvSpPr>
          <p:cNvPr id="6" name="AutoShape 7">
            <a:hlinkClick r:id="rId3" action="ppaction://hlinksldjump"/>
          </p:cNvPr>
          <p:cNvSpPr>
            <a:spLocks noChangeArrowheads="1"/>
          </p:cNvSpPr>
          <p:nvPr/>
        </p:nvSpPr>
        <p:spPr bwMode="gray">
          <a:xfrm>
            <a:off x="2317750" y="4419600"/>
            <a:ext cx="4768850" cy="512763"/>
          </a:xfrm>
          <a:prstGeom prst="roundRect">
            <a:avLst>
              <a:gd name="adj" fmla="val 50000"/>
            </a:avLst>
          </a:prstGeom>
          <a:gradFill flip="none" rotWithShape="1">
            <a:gsLst>
              <a:gs pos="0">
                <a:schemeClr val="bg2">
                  <a:lumMod val="75000"/>
                  <a:tint val="66000"/>
                  <a:satMod val="160000"/>
                  <a:shade val="30000"/>
                  <a:satMod val="115000"/>
                </a:schemeClr>
              </a:gs>
              <a:gs pos="50000">
                <a:schemeClr val="bg2">
                  <a:lumMod val="75000"/>
                  <a:tint val="66000"/>
                  <a:satMod val="160000"/>
                  <a:shade val="67500"/>
                  <a:satMod val="115000"/>
                </a:schemeClr>
              </a:gs>
              <a:gs pos="100000">
                <a:schemeClr val="bg2">
                  <a:lumMod val="75000"/>
                  <a:tint val="66000"/>
                  <a:satMod val="160000"/>
                  <a:shade val="100000"/>
                  <a:satMod val="115000"/>
                </a:schemeClr>
              </a:gs>
            </a:gsLst>
            <a:lin ang="10800000" scaled="1"/>
            <a:tileRect/>
          </a:gradFill>
          <a:ln w="28575" algn="ctr">
            <a:gradFill>
              <a:gsLst>
                <a:gs pos="0">
                  <a:srgbClr val="000000"/>
                </a:gs>
                <a:gs pos="39999">
                  <a:srgbClr val="0A128C"/>
                </a:gs>
                <a:gs pos="70000">
                  <a:srgbClr val="181CC7"/>
                </a:gs>
                <a:gs pos="88000">
                  <a:srgbClr val="7005D4"/>
                </a:gs>
                <a:gs pos="100000">
                  <a:srgbClr val="8C3D91"/>
                </a:gs>
              </a:gsLst>
              <a:lin ang="5400000" scaled="0"/>
            </a:gradFill>
            <a:round/>
            <a:headEnd/>
            <a:tailEnd/>
          </a:ln>
          <a:effectLst/>
          <a:scene3d>
            <a:camera prst="orthographicFront"/>
            <a:lightRig rig="threePt" dir="t"/>
          </a:scene3d>
          <a:sp3d>
            <a:bevelT w="101600" prst="riblet"/>
          </a:sp3d>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sz="2400" b="1">
                <a:solidFill>
                  <a:srgbClr val="000000"/>
                </a:solidFill>
              </a:rPr>
              <a:t>Dựa vào sức mình là chính</a:t>
            </a:r>
          </a:p>
        </p:txBody>
      </p:sp>
      <p:sp>
        <p:nvSpPr>
          <p:cNvPr id="7" name="AutoShape 8">
            <a:hlinkClick r:id="rId4" action="ppaction://hlinksldjump"/>
          </p:cNvPr>
          <p:cNvSpPr>
            <a:spLocks noChangeArrowheads="1"/>
          </p:cNvSpPr>
          <p:nvPr/>
        </p:nvSpPr>
        <p:spPr bwMode="gray">
          <a:xfrm>
            <a:off x="2468562" y="3685817"/>
            <a:ext cx="4876800" cy="457558"/>
          </a:xfrm>
          <a:prstGeom prst="roundRect">
            <a:avLst>
              <a:gd name="adj" fmla="val 50000"/>
            </a:avLst>
          </a:prstGeom>
          <a:gradFill flip="none" rotWithShape="1">
            <a:gsLst>
              <a:gs pos="0">
                <a:srgbClr val="FFFF00">
                  <a:tint val="66000"/>
                  <a:satMod val="160000"/>
                  <a:shade val="30000"/>
                  <a:satMod val="115000"/>
                </a:srgbClr>
              </a:gs>
              <a:gs pos="50000">
                <a:srgbClr val="FFFF00">
                  <a:tint val="66000"/>
                  <a:satMod val="160000"/>
                  <a:shade val="67500"/>
                  <a:satMod val="115000"/>
                </a:srgbClr>
              </a:gs>
              <a:gs pos="100000">
                <a:srgbClr val="FFFF00">
                  <a:tint val="66000"/>
                  <a:satMod val="160000"/>
                  <a:shade val="100000"/>
                  <a:satMod val="115000"/>
                </a:srgbClr>
              </a:gs>
            </a:gsLst>
            <a:lin ang="16200000" scaled="1"/>
            <a:tileRect/>
          </a:gradFill>
          <a:ln w="28575" algn="ctr">
            <a:gradFill>
              <a:gsLst>
                <a:gs pos="0">
                  <a:srgbClr val="000000"/>
                </a:gs>
                <a:gs pos="39999">
                  <a:srgbClr val="0A128C"/>
                </a:gs>
                <a:gs pos="70000">
                  <a:srgbClr val="181CC7"/>
                </a:gs>
                <a:gs pos="88000">
                  <a:srgbClr val="7005D4"/>
                </a:gs>
                <a:gs pos="100000">
                  <a:srgbClr val="8C3D91"/>
                </a:gs>
              </a:gsLst>
              <a:lin ang="5400000" scaled="0"/>
            </a:gradFill>
            <a:round/>
            <a:headEnd/>
            <a:tailEnd/>
          </a:ln>
          <a:effectLst/>
          <a:scene3d>
            <a:camera prst="orthographicFront"/>
            <a:lightRig rig="threePt" dir="t"/>
          </a:scene3d>
          <a:sp3d>
            <a:bevelT w="101600" prst="riblet"/>
          </a:sp3d>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sz="2400" b="1">
                <a:solidFill>
                  <a:srgbClr val="000000"/>
                </a:solidFill>
              </a:rPr>
              <a:t>Kháng chiến lâu dài</a:t>
            </a:r>
            <a:r>
              <a:rPr lang="en-US"/>
              <a:t> </a:t>
            </a:r>
            <a:endParaRPr lang="en-US" b="1">
              <a:solidFill>
                <a:schemeClr val="tx2"/>
              </a:solidFill>
            </a:endParaRPr>
          </a:p>
        </p:txBody>
      </p:sp>
      <p:sp>
        <p:nvSpPr>
          <p:cNvPr id="8" name="AutoShape 9">
            <a:hlinkClick r:id="rId5" action="ppaction://hlinksldjump"/>
          </p:cNvPr>
          <p:cNvSpPr>
            <a:spLocks noChangeArrowheads="1"/>
          </p:cNvSpPr>
          <p:nvPr/>
        </p:nvSpPr>
        <p:spPr bwMode="gray">
          <a:xfrm>
            <a:off x="2316162" y="2773362"/>
            <a:ext cx="4419600" cy="508001"/>
          </a:xfrm>
          <a:prstGeom prst="roundRect">
            <a:avLst>
              <a:gd name="adj" fmla="val 50000"/>
            </a:avLst>
          </a:prstGeom>
          <a:gradFill flip="none" rotWithShape="1">
            <a:gsLst>
              <a:gs pos="0">
                <a:srgbClr val="1EF8E3">
                  <a:tint val="66000"/>
                  <a:satMod val="160000"/>
                </a:srgbClr>
              </a:gs>
              <a:gs pos="50000">
                <a:srgbClr val="1EF8E3">
                  <a:tint val="44500"/>
                  <a:satMod val="160000"/>
                </a:srgbClr>
              </a:gs>
              <a:gs pos="100000">
                <a:srgbClr val="1EF8E3">
                  <a:tint val="23500"/>
                  <a:satMod val="160000"/>
                </a:srgbClr>
              </a:gs>
            </a:gsLst>
            <a:lin ang="13500000" scaled="1"/>
            <a:tileRect/>
          </a:gradFill>
          <a:ln w="28575" algn="ctr">
            <a:gradFill>
              <a:gsLst>
                <a:gs pos="0">
                  <a:srgbClr val="000000"/>
                </a:gs>
                <a:gs pos="39999">
                  <a:srgbClr val="0A128C"/>
                </a:gs>
                <a:gs pos="70000">
                  <a:srgbClr val="181CC7"/>
                </a:gs>
                <a:gs pos="88000">
                  <a:srgbClr val="7005D4"/>
                </a:gs>
                <a:gs pos="100000">
                  <a:srgbClr val="8C3D91"/>
                </a:gs>
              </a:gsLst>
              <a:lin ang="5400000" scaled="0"/>
            </a:gradFill>
            <a:round/>
            <a:headEnd/>
            <a:tailEnd/>
          </a:ln>
          <a:effectLst/>
          <a:scene3d>
            <a:camera prst="orthographicFront"/>
            <a:lightRig rig="threePt" dir="t"/>
          </a:scene3d>
          <a:sp3d>
            <a:bevelT w="101600" prst="riblet"/>
          </a:sp3d>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sz="2400" b="1" i="1">
                <a:solidFill>
                  <a:srgbClr val="000000"/>
                </a:solidFill>
              </a:rPr>
              <a:t>Kháng chiến toàn diện</a:t>
            </a:r>
            <a:endParaRPr lang="en-US" sz="2400" b="1">
              <a:solidFill>
                <a:srgbClr val="000000"/>
              </a:solidFill>
            </a:endParaRPr>
          </a:p>
        </p:txBody>
      </p:sp>
      <p:sp>
        <p:nvSpPr>
          <p:cNvPr id="9" name="AutoShape 10">
            <a:hlinkClick r:id="rId6" action="ppaction://hlinksldjump"/>
          </p:cNvPr>
          <p:cNvSpPr>
            <a:spLocks noChangeArrowheads="1"/>
          </p:cNvSpPr>
          <p:nvPr/>
        </p:nvSpPr>
        <p:spPr bwMode="gray">
          <a:xfrm>
            <a:off x="1765300" y="1973263"/>
            <a:ext cx="4419600" cy="508000"/>
          </a:xfrm>
          <a:prstGeom prst="roundRect">
            <a:avLst>
              <a:gd name="adj" fmla="val 500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8100000" scaled="1"/>
            <a:tileRect/>
          </a:gradFill>
          <a:ln w="28575" cmpd="dbl" algn="ctr">
            <a:gradFill>
              <a:gsLst>
                <a:gs pos="0">
                  <a:srgbClr val="000000"/>
                </a:gs>
                <a:gs pos="39999">
                  <a:srgbClr val="0A128C"/>
                </a:gs>
                <a:gs pos="70000">
                  <a:srgbClr val="181CC7"/>
                </a:gs>
                <a:gs pos="88000">
                  <a:srgbClr val="7005D4"/>
                </a:gs>
                <a:gs pos="100000">
                  <a:srgbClr val="8C3D91"/>
                </a:gs>
              </a:gsLst>
              <a:lin ang="5400000" scaled="0"/>
            </a:gradFill>
            <a:round/>
            <a:headEnd/>
            <a:tailEnd/>
          </a:ln>
          <a:effectLst/>
          <a:scene3d>
            <a:camera prst="orthographicFront"/>
            <a:lightRig rig="threePt" dir="t"/>
          </a:scene3d>
          <a:sp3d>
            <a:bevelT w="101600" prst="riblet"/>
          </a:sp3d>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sz="2400" b="1" dirty="0" err="1">
                <a:solidFill>
                  <a:srgbClr val="000000"/>
                </a:solidFill>
              </a:rPr>
              <a:t>Kháng</a:t>
            </a:r>
            <a:r>
              <a:rPr lang="en-US" sz="2400" b="1" dirty="0">
                <a:solidFill>
                  <a:srgbClr val="000000"/>
                </a:solidFill>
              </a:rPr>
              <a:t> </a:t>
            </a:r>
            <a:r>
              <a:rPr lang="en-US" sz="2400" b="1" dirty="0" err="1">
                <a:solidFill>
                  <a:srgbClr val="000000"/>
                </a:solidFill>
              </a:rPr>
              <a:t>chiến</a:t>
            </a:r>
            <a:r>
              <a:rPr lang="en-US" sz="2400" b="1" dirty="0">
                <a:solidFill>
                  <a:srgbClr val="000000"/>
                </a:solidFill>
              </a:rPr>
              <a:t> </a:t>
            </a:r>
            <a:r>
              <a:rPr lang="en-US" sz="2400" b="1" dirty="0" err="1">
                <a:solidFill>
                  <a:srgbClr val="000000"/>
                </a:solidFill>
              </a:rPr>
              <a:t>toàn</a:t>
            </a:r>
            <a:r>
              <a:rPr lang="en-US" sz="2400" b="1" dirty="0">
                <a:solidFill>
                  <a:srgbClr val="000000"/>
                </a:solidFill>
              </a:rPr>
              <a:t> </a:t>
            </a:r>
            <a:r>
              <a:rPr lang="en-US" sz="2400" b="1" dirty="0" err="1">
                <a:solidFill>
                  <a:srgbClr val="000000"/>
                </a:solidFill>
              </a:rPr>
              <a:t>dân</a:t>
            </a:r>
            <a:endParaRPr lang="en-US" sz="2400" b="1" dirty="0">
              <a:solidFill>
                <a:srgbClr val="000000"/>
              </a:solidFill>
            </a:endParaRPr>
          </a:p>
        </p:txBody>
      </p:sp>
      <p:grpSp>
        <p:nvGrpSpPr>
          <p:cNvPr id="691224" name="Group 11"/>
          <p:cNvGrpSpPr>
            <a:grpSpLocks/>
          </p:cNvGrpSpPr>
          <p:nvPr/>
        </p:nvGrpSpPr>
        <p:grpSpPr bwMode="auto">
          <a:xfrm>
            <a:off x="990600" y="1887538"/>
            <a:ext cx="838200" cy="679450"/>
            <a:chOff x="2078" y="1680"/>
            <a:chExt cx="1615" cy="1615"/>
          </a:xfrm>
        </p:grpSpPr>
        <p:sp>
          <p:nvSpPr>
            <p:cNvPr id="691225"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91226"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13" name="Oval 14"/>
            <p:cNvSpPr>
              <a:spLocks noChangeArrowheads="1"/>
            </p:cNvSpPr>
            <p:nvPr/>
          </p:nvSpPr>
          <p:spPr bwMode="gray">
            <a:xfrm>
              <a:off x="2255" y="1857"/>
              <a:ext cx="1260"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en-US"/>
            </a:p>
          </p:txBody>
        </p:sp>
        <p:sp>
          <p:nvSpPr>
            <p:cNvPr id="691228"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15" name="Oval 16"/>
            <p:cNvSpPr>
              <a:spLocks noChangeArrowheads="1"/>
            </p:cNvSpPr>
            <p:nvPr/>
          </p:nvSpPr>
          <p:spPr bwMode="gray">
            <a:xfrm>
              <a:off x="2338" y="1940"/>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en-US"/>
            </a:p>
          </p:txBody>
        </p:sp>
        <p:sp>
          <p:nvSpPr>
            <p:cNvPr id="691230" name="Oval 17"/>
            <p:cNvSpPr>
              <a:spLocks noChangeArrowheads="1"/>
            </p:cNvSpPr>
            <p:nvPr/>
          </p:nvSpPr>
          <p:spPr bwMode="gray">
            <a:xfrm>
              <a:off x="2337" y="1872"/>
              <a:ext cx="1096" cy="1232"/>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solidFill>
                    <a:srgbClr val="000000"/>
                  </a:solidFill>
                </a:rPr>
                <a:t>1</a:t>
              </a:r>
            </a:p>
          </p:txBody>
        </p:sp>
      </p:grpSp>
      <p:grpSp>
        <p:nvGrpSpPr>
          <p:cNvPr id="691231" name="Group 18"/>
          <p:cNvGrpSpPr>
            <a:grpSpLocks/>
          </p:cNvGrpSpPr>
          <p:nvPr/>
        </p:nvGrpSpPr>
        <p:grpSpPr bwMode="auto">
          <a:xfrm>
            <a:off x="1581150" y="2697163"/>
            <a:ext cx="781050" cy="655637"/>
            <a:chOff x="2078" y="1680"/>
            <a:chExt cx="1615" cy="1615"/>
          </a:xfrm>
        </p:grpSpPr>
        <p:sp>
          <p:nvSpPr>
            <p:cNvPr id="691232"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91233"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20" name="Oval 21"/>
            <p:cNvSpPr>
              <a:spLocks noChangeArrowheads="1"/>
            </p:cNvSpPr>
            <p:nvPr/>
          </p:nvSpPr>
          <p:spPr bwMode="gray">
            <a:xfrm>
              <a:off x="2255" y="1856"/>
              <a:ext cx="1260" cy="12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en-US"/>
            </a:p>
          </p:txBody>
        </p:sp>
        <p:sp>
          <p:nvSpPr>
            <p:cNvPr id="691235"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22" name="Oval 23"/>
            <p:cNvSpPr>
              <a:spLocks noChangeArrowheads="1"/>
            </p:cNvSpPr>
            <p:nvPr/>
          </p:nvSpPr>
          <p:spPr bwMode="gray">
            <a:xfrm>
              <a:off x="2337" y="1938"/>
              <a:ext cx="1096" cy="1099"/>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en-US"/>
            </a:p>
          </p:txBody>
        </p:sp>
        <p:sp>
          <p:nvSpPr>
            <p:cNvPr id="691237" name="Oval 24"/>
            <p:cNvSpPr>
              <a:spLocks noChangeArrowheads="1"/>
            </p:cNvSpPr>
            <p:nvPr/>
          </p:nvSpPr>
          <p:spPr bwMode="gray">
            <a:xfrm>
              <a:off x="2337" y="1848"/>
              <a:ext cx="1096" cy="127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solidFill>
                    <a:srgbClr val="000000"/>
                  </a:solidFill>
                </a:rPr>
                <a:t>2</a:t>
              </a:r>
            </a:p>
          </p:txBody>
        </p:sp>
      </p:grpSp>
      <p:grpSp>
        <p:nvGrpSpPr>
          <p:cNvPr id="691238" name="Group 25"/>
          <p:cNvGrpSpPr>
            <a:grpSpLocks/>
          </p:cNvGrpSpPr>
          <p:nvPr/>
        </p:nvGrpSpPr>
        <p:grpSpPr bwMode="auto">
          <a:xfrm>
            <a:off x="1765300" y="3584575"/>
            <a:ext cx="711200" cy="590550"/>
            <a:chOff x="2078" y="1680"/>
            <a:chExt cx="1615" cy="1615"/>
          </a:xfrm>
        </p:grpSpPr>
        <p:sp>
          <p:nvSpPr>
            <p:cNvPr id="691239"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91240" name="Oval 27"/>
            <p:cNvSpPr>
              <a:spLocks noChangeArrowheads="1"/>
            </p:cNvSpPr>
            <p:nvPr/>
          </p:nvSpPr>
          <p:spPr bwMode="gray">
            <a:xfrm>
              <a:off x="2263" y="1680"/>
              <a:ext cx="1430" cy="1521"/>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91241" name="Oval 29"/>
            <p:cNvSpPr>
              <a:spLocks noChangeArrowheads="1"/>
            </p:cNvSpPr>
            <p:nvPr/>
          </p:nvSpPr>
          <p:spPr bwMode="gray">
            <a:xfrm>
              <a:off x="2539" y="1891"/>
              <a:ext cx="793" cy="1310"/>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28" name="Oval 30"/>
            <p:cNvSpPr>
              <a:spLocks noChangeArrowheads="1"/>
            </p:cNvSpPr>
            <p:nvPr/>
          </p:nvSpPr>
          <p:spPr bwMode="gray">
            <a:xfrm>
              <a:off x="2262" y="1758"/>
              <a:ext cx="1244" cy="144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en-US"/>
            </a:p>
          </p:txBody>
        </p:sp>
        <p:sp>
          <p:nvSpPr>
            <p:cNvPr id="691243" name="Oval 31"/>
            <p:cNvSpPr>
              <a:spLocks noChangeArrowheads="1"/>
            </p:cNvSpPr>
            <p:nvPr/>
          </p:nvSpPr>
          <p:spPr bwMode="gray">
            <a:xfrm>
              <a:off x="2338" y="1721"/>
              <a:ext cx="1167" cy="1422"/>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solidFill>
                    <a:srgbClr val="000000"/>
                  </a:solidFill>
                </a:rPr>
                <a:t>3</a:t>
              </a:r>
            </a:p>
          </p:txBody>
        </p:sp>
      </p:grpSp>
      <p:grpSp>
        <p:nvGrpSpPr>
          <p:cNvPr id="691244" name="Group 32"/>
          <p:cNvGrpSpPr>
            <a:grpSpLocks/>
          </p:cNvGrpSpPr>
          <p:nvPr/>
        </p:nvGrpSpPr>
        <p:grpSpPr bwMode="auto">
          <a:xfrm>
            <a:off x="1743075" y="4419600"/>
            <a:ext cx="695325" cy="579438"/>
            <a:chOff x="2078" y="1680"/>
            <a:chExt cx="1615" cy="1615"/>
          </a:xfrm>
        </p:grpSpPr>
        <p:sp>
          <p:nvSpPr>
            <p:cNvPr id="691245"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691246"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33" name="Oval 35"/>
            <p:cNvSpPr>
              <a:spLocks noChangeArrowheads="1"/>
            </p:cNvSpPr>
            <p:nvPr/>
          </p:nvSpPr>
          <p:spPr bwMode="gray">
            <a:xfrm>
              <a:off x="2255" y="1857"/>
              <a:ext cx="1261" cy="126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en-US"/>
            </a:p>
          </p:txBody>
        </p:sp>
        <p:sp>
          <p:nvSpPr>
            <p:cNvPr id="691248"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vi-VN"/>
            </a:p>
          </p:txBody>
        </p:sp>
        <p:sp>
          <p:nvSpPr>
            <p:cNvPr id="35" name="Oval 37"/>
            <p:cNvSpPr>
              <a:spLocks noChangeArrowheads="1"/>
            </p:cNvSpPr>
            <p:nvPr/>
          </p:nvSpPr>
          <p:spPr bwMode="gray">
            <a:xfrm>
              <a:off x="2336" y="1941"/>
              <a:ext cx="1095" cy="109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en-US"/>
            </a:p>
          </p:txBody>
        </p:sp>
        <p:sp>
          <p:nvSpPr>
            <p:cNvPr id="691250" name="Oval 38"/>
            <p:cNvSpPr>
              <a:spLocks noChangeArrowheads="1"/>
            </p:cNvSpPr>
            <p:nvPr/>
          </p:nvSpPr>
          <p:spPr bwMode="gray">
            <a:xfrm>
              <a:off x="2337" y="1764"/>
              <a:ext cx="1096" cy="144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solidFill>
                    <a:srgbClr val="000000"/>
                  </a:solidFill>
                </a:rPr>
                <a:t>4</a:t>
              </a:r>
            </a:p>
          </p:txBody>
        </p:sp>
      </p:grpSp>
      <p:sp>
        <p:nvSpPr>
          <p:cNvPr id="44" name="Footer Placeholder 1"/>
          <p:cNvSpPr txBox="1">
            <a:spLocks noGrp="1"/>
          </p:cNvSpPr>
          <p:nvPr/>
        </p:nvSpPr>
        <p:spPr>
          <a:xfrm>
            <a:off x="5753100" y="6457950"/>
            <a:ext cx="2895600" cy="320675"/>
          </a:xfrm>
          <a:prstGeom prst="rect">
            <a:avLst/>
          </a:prstGeom>
          <a:noFill/>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fld id="{86BE400C-FDB2-4C5C-B7C7-2D3FAB747160}" type="slidenum">
              <a:rPr lang="en-US" sz="1200">
                <a:solidFill>
                  <a:srgbClr val="898989"/>
                </a:solidFill>
              </a:rPr>
              <a:pPr algn="ctr"/>
              <a:t>45</a:t>
            </a:fld>
            <a:endParaRPr lang="en-US" sz="1200">
              <a:solidFill>
                <a:srgbClr val="898989"/>
              </a:solidFill>
            </a:endParaRPr>
          </a:p>
        </p:txBody>
      </p:sp>
      <p:sp>
        <p:nvSpPr>
          <p:cNvPr id="45" name="Action Button: Forward or Next 44">
            <a:hlinkClick r:id="rId7" action="ppaction://hlinksldjump" highlightClick="1"/>
          </p:cNvPr>
          <p:cNvSpPr/>
          <p:nvPr/>
        </p:nvSpPr>
        <p:spPr>
          <a:xfrm>
            <a:off x="8382000" y="6172200"/>
            <a:ext cx="228600" cy="252414"/>
          </a:xfrm>
          <a:prstGeom prst="actionButtonForwardNext">
            <a:avLst/>
          </a:prstGeom>
          <a:noFill/>
          <a:ln>
            <a:gradFill>
              <a:gsLst>
                <a:gs pos="0">
                  <a:srgbClr val="000000"/>
                </a:gs>
                <a:gs pos="20000">
                  <a:srgbClr val="000040"/>
                </a:gs>
                <a:gs pos="50000">
                  <a:srgbClr val="400040"/>
                </a:gs>
                <a:gs pos="75000">
                  <a:srgbClr val="8F0040"/>
                </a:gs>
                <a:gs pos="89999">
                  <a:srgbClr val="F27300"/>
                </a:gs>
                <a:gs pos="100000">
                  <a:srgbClr val="FFBF0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1262" name="TextBox 45"/>
          <p:cNvSpPr txBox="1">
            <a:spLocks noChangeArrowheads="1"/>
          </p:cNvSpPr>
          <p:nvPr/>
        </p:nvSpPr>
        <p:spPr bwMode="auto">
          <a:xfrm>
            <a:off x="0" y="3276600"/>
            <a:ext cx="16113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2800">
                <a:solidFill>
                  <a:srgbClr val="FFFFFF"/>
                </a:solidFill>
              </a:rPr>
              <a:t>Phương châm kháng chiến</a:t>
            </a:r>
          </a:p>
        </p:txBody>
      </p:sp>
    </p:spTree>
    <p:extLst>
      <p:ext uri="{BB962C8B-B14F-4D97-AF65-F5344CB8AC3E}">
        <p14:creationId xmlns:p14="http://schemas.microsoft.com/office/powerpoint/2010/main" val="1217008958"/>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857224" y="2143116"/>
            <a:ext cx="6143668" cy="707886"/>
          </a:xfrm>
          <a:prstGeom prst="rect">
            <a:avLst/>
          </a:prstGeom>
          <a:noFill/>
        </p:spPr>
        <p:txBody>
          <a:bodyPr wrap="square" rtlCol="0">
            <a:spAutoFit/>
          </a:bodyPr>
          <a:lstStyle/>
          <a:p>
            <a:r>
              <a:rPr lang="en-US" sz="4000" b="1" dirty="0" err="1" smtClean="0">
                <a:latin typeface="Times New Roman" pitchFamily="18" charset="0"/>
                <a:cs typeface="Times New Roman" pitchFamily="18" charset="0"/>
              </a:rPr>
              <a:t>Kháng</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chiến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toàn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dân</a:t>
            </a:r>
            <a:r>
              <a:rPr lang="en-US" sz="4000" b="1" dirty="0" smtClean="0">
                <a:latin typeface="Times New Roman" pitchFamily="18" charset="0"/>
                <a:cs typeface="Times New Roman" pitchFamily="18" charset="0"/>
              </a:rPr>
              <a:t>?</a:t>
            </a:r>
            <a:endParaRPr lang="en-US" sz="4000" dirty="0"/>
          </a:p>
        </p:txBody>
      </p:sp>
      <p:sp>
        <p:nvSpPr>
          <p:cNvPr id="5" name="TextBox 4"/>
          <p:cNvSpPr txBox="1"/>
          <p:nvPr/>
        </p:nvSpPr>
        <p:spPr>
          <a:xfrm>
            <a:off x="214282" y="3071810"/>
            <a:ext cx="8143932" cy="2554545"/>
          </a:xfrm>
          <a:prstGeom prst="rect">
            <a:avLst/>
          </a:prstGeom>
          <a:noFill/>
        </p:spPr>
        <p:txBody>
          <a:bodyPr wrap="square" rtlCol="0">
            <a:spAutoFit/>
          </a:bodyPr>
          <a:lstStyle/>
          <a:p>
            <a:pPr algn="just"/>
            <a:r>
              <a:rPr lang="vi-VN" sz="32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Bất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đàn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đàn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tôn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bất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người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người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trẻ</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hễ</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người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Việt</a:t>
            </a:r>
            <a:r>
              <a:rPr lang="en-US" sz="3200" dirty="0" smtClean="0">
                <a:latin typeface="Times New Roman" pitchFamily="18" charset="0"/>
                <a:cs typeface="Times New Roman" pitchFamily="18" charset="0"/>
              </a:rPr>
              <a:t> Nam </a:t>
            </a:r>
            <a:r>
              <a:rPr lang="en-US" sz="3200" dirty="0" err="1" smtClean="0">
                <a:latin typeface="Times New Roman" pitchFamily="18" charset="0"/>
                <a:cs typeface="Times New Roman" pitchFamily="18" charset="0"/>
              </a:rPr>
              <a:t>thì</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phải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đứng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mỗi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người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một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sĩ</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mỗi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xóm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một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đài</a:t>
            </a:r>
            <a:r>
              <a:rPr lang="en-US" sz="3200" dirty="0" smtClean="0">
                <a:latin typeface="Times New Roman" pitchFamily="18" charset="0"/>
                <a:cs typeface="Times New Roman" pitchFamily="18" charset="0"/>
              </a:rPr>
              <a:t>.</a:t>
            </a:r>
            <a:endParaRPr lang="en-US" sz="3200" dirty="0"/>
          </a:p>
        </p:txBody>
      </p:sp>
    </p:spTree>
    <p:extLst>
      <p:ext uri="{BB962C8B-B14F-4D97-AF65-F5344CB8AC3E}">
        <p14:creationId xmlns:p14="http://schemas.microsoft.com/office/powerpoint/2010/main" val="97474472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1714480" y="1500174"/>
            <a:ext cx="5786478" cy="646331"/>
          </a:xfrm>
          <a:prstGeom prst="rect">
            <a:avLst/>
          </a:prstGeom>
          <a:noFill/>
        </p:spPr>
        <p:txBody>
          <a:bodyPr wrap="square" rtlCol="0">
            <a:spAutoFit/>
          </a:bodyPr>
          <a:lstStyle/>
          <a:p>
            <a:r>
              <a:rPr lang="en-US" sz="3600" b="1" dirty="0" err="1" smtClean="0">
                <a:solidFill>
                  <a:schemeClr val="bg1"/>
                </a:solidFill>
                <a:latin typeface="Times New Roman" pitchFamily="18" charset="0"/>
                <a:cs typeface="Times New Roman" pitchFamily="18" charset="0"/>
              </a:rPr>
              <a:t>Kháng</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chiến</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toàn</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diện</a:t>
            </a:r>
            <a:r>
              <a:rPr lang="en-US" sz="3600" b="1" dirty="0" smtClean="0">
                <a:solidFill>
                  <a:schemeClr val="bg1"/>
                </a:solidFill>
                <a:latin typeface="Times New Roman" pitchFamily="18" charset="0"/>
                <a:cs typeface="Times New Roman" pitchFamily="18" charset="0"/>
              </a:rPr>
              <a:t>?</a:t>
            </a:r>
            <a:endParaRPr lang="en-US" sz="3600" dirty="0">
              <a:solidFill>
                <a:schemeClr val="bg1"/>
              </a:solidFill>
            </a:endParaRPr>
          </a:p>
        </p:txBody>
      </p:sp>
      <p:sp>
        <p:nvSpPr>
          <p:cNvPr id="4" name="TextBox 3"/>
          <p:cNvSpPr txBox="1"/>
          <p:nvPr/>
        </p:nvSpPr>
        <p:spPr>
          <a:xfrm flipH="1">
            <a:off x="357158" y="2786058"/>
            <a:ext cx="8429684" cy="2062103"/>
          </a:xfrm>
          <a:prstGeom prst="rect">
            <a:avLst/>
          </a:prstGeom>
          <a:noFill/>
        </p:spPr>
        <p:txBody>
          <a:bodyPr wrap="square" rtlCol="0">
            <a:spAutoFit/>
          </a:bodyPr>
          <a:lstStyle/>
          <a:p>
            <a:pPr algn="just"/>
            <a:r>
              <a:rPr lang="vi-VN" sz="2800" dirty="0" smtClean="0"/>
              <a:t>     </a:t>
            </a:r>
            <a:r>
              <a:rPr lang="vi-VN" sz="3200" dirty="0" smtClean="0">
                <a:solidFill>
                  <a:srgbClr val="FFFF00"/>
                </a:solidFill>
                <a:latin typeface="+mj-lt"/>
              </a:rPr>
              <a:t>Chiến tranh là cuộc đọ sức giữa hai phe trên mọi phương diện: quân sự, chính trị, kinh tế, văn hóa, ngoại giao … trong đó mặt trận quân sự là quan trọng hàng đầu.</a:t>
            </a:r>
            <a:endParaRPr lang="en-US" sz="2800" dirty="0">
              <a:solidFill>
                <a:srgbClr val="FFFF00"/>
              </a:solidFill>
            </a:endParaRPr>
          </a:p>
        </p:txBody>
      </p:sp>
    </p:spTree>
    <p:extLst>
      <p:ext uri="{BB962C8B-B14F-4D97-AF65-F5344CB8AC3E}">
        <p14:creationId xmlns:p14="http://schemas.microsoft.com/office/powerpoint/2010/main" val="298198000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4546" y="357166"/>
            <a:ext cx="4503234"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vi-VN" sz="4000" b="1" dirty="0" smtClean="0">
                <a:solidFill>
                  <a:srgbClr val="FF0000"/>
                </a:solidFill>
                <a:latin typeface="+mj-lt"/>
              </a:rPr>
              <a:t>Về quân sự</a:t>
            </a:r>
            <a:r>
              <a:rPr lang="vi-VN" sz="4000" dirty="0" smtClean="0">
                <a:solidFill>
                  <a:srgbClr val="FF0000"/>
                </a:solidFill>
                <a:latin typeface="+mj-lt"/>
              </a:rPr>
              <a:t>:</a:t>
            </a:r>
            <a:r>
              <a:rPr lang="vi-VN" sz="4000" dirty="0" smtClean="0">
                <a:latin typeface="+mj-lt"/>
              </a:rPr>
              <a:t> </a:t>
            </a:r>
            <a:endParaRPr lang="en-US" sz="4000" dirty="0">
              <a:latin typeface="+mj-lt"/>
            </a:endParaRPr>
          </a:p>
        </p:txBody>
      </p:sp>
      <p:sp>
        <p:nvSpPr>
          <p:cNvPr id="3" name="Rectangle 2"/>
          <p:cNvSpPr/>
          <p:nvPr/>
        </p:nvSpPr>
        <p:spPr>
          <a:xfrm>
            <a:off x="611560" y="1643050"/>
            <a:ext cx="5112568" cy="501675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buFontTx/>
              <a:buChar char="-"/>
            </a:pPr>
            <a:r>
              <a:rPr lang="en-US" sz="3200" dirty="0">
                <a:latin typeface="+mj-lt"/>
              </a:rPr>
              <a:t> </a:t>
            </a:r>
            <a:r>
              <a:rPr lang="en-US" sz="4000" dirty="0" err="1" smtClean="0">
                <a:latin typeface="Times New Roman" panose="02020603050405020304" pitchFamily="18" charset="0"/>
                <a:cs typeface="Times New Roman" panose="02020603050405020304" pitchFamily="18" charset="0"/>
              </a:rPr>
              <a:t>Vũ</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trang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toàn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dân</a:t>
            </a:r>
            <a:endParaRPr lang="en-US" sz="4000" dirty="0" smtClean="0">
              <a:latin typeface="Times New Roman" panose="02020603050405020304" pitchFamily="18" charset="0"/>
              <a:cs typeface="Times New Roman" panose="02020603050405020304" pitchFamily="18" charset="0"/>
            </a:endParaRPr>
          </a:p>
          <a:p>
            <a:pPr algn="just"/>
            <a:endParaRPr lang="en-US" sz="4000" dirty="0" smtClean="0">
              <a:latin typeface="Times New Roman" panose="02020603050405020304" pitchFamily="18" charset="0"/>
              <a:cs typeface="Times New Roman" panose="02020603050405020304" pitchFamily="18" charset="0"/>
            </a:endParaRPr>
          </a:p>
          <a:p>
            <a:pPr algn="just">
              <a:buFontTx/>
              <a:buChar char="-"/>
            </a:pP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X</a:t>
            </a:r>
            <a:r>
              <a:rPr lang="vi-VN" sz="4000" dirty="0" smtClean="0">
                <a:latin typeface="Times New Roman" panose="02020603050405020304" pitchFamily="18" charset="0"/>
                <a:cs typeface="Times New Roman" panose="02020603050405020304" pitchFamily="18" charset="0"/>
              </a:rPr>
              <a:t>ây dựng lực lượng vũ trang nhân dân</a:t>
            </a:r>
            <a:endParaRPr lang="en-US" sz="4000" dirty="0" smtClean="0">
              <a:latin typeface="Times New Roman" panose="02020603050405020304" pitchFamily="18" charset="0"/>
              <a:cs typeface="Times New Roman" panose="02020603050405020304" pitchFamily="18" charset="0"/>
            </a:endParaRPr>
          </a:p>
          <a:p>
            <a:pPr algn="just"/>
            <a:endParaRPr lang="vi-VN" sz="4000" dirty="0" smtClean="0">
              <a:latin typeface="Times New Roman" panose="02020603050405020304" pitchFamily="18" charset="0"/>
              <a:cs typeface="Times New Roman" panose="02020603050405020304" pitchFamily="18" charset="0"/>
            </a:endParaRPr>
          </a:p>
          <a:p>
            <a:pPr algn="just">
              <a:buFontTx/>
              <a:buChar char="-"/>
            </a:pPr>
            <a:r>
              <a:rPr lang="vi-VN"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Tiêu</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diệt</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địch</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giải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phóng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nhân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dân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và</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đất</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đai</a:t>
            </a:r>
            <a:endParaRPr lang="vi-VN" sz="4000" dirty="0" smtClean="0">
              <a:latin typeface="Times New Roman" panose="02020603050405020304" pitchFamily="18" charset="0"/>
              <a:cs typeface="Times New Roman" panose="02020603050405020304" pitchFamily="18" charset="0"/>
            </a:endParaRPr>
          </a:p>
        </p:txBody>
      </p:sp>
      <p:sp>
        <p:nvSpPr>
          <p:cNvPr id="3074" name="AutoShape 2" descr="Kết quả hình ảnh cho đại bá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Kết quả hình ảnh cho đại bá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8" name="Picture 6" descr="Kết quả hình ảnh cho đại bác"/>
          <p:cNvPicPr>
            <a:picLocks noChangeAspect="1" noChangeArrowheads="1"/>
          </p:cNvPicPr>
          <p:nvPr/>
        </p:nvPicPr>
        <p:blipFill>
          <a:blip r:embed="rId2"/>
          <a:srcRect/>
          <a:stretch>
            <a:fillRect/>
          </a:stretch>
        </p:blipFill>
        <p:spPr bwMode="auto">
          <a:xfrm>
            <a:off x="5786446" y="1"/>
            <a:ext cx="3357554" cy="6858000"/>
          </a:xfrm>
          <a:prstGeom prst="rect">
            <a:avLst/>
          </a:prstGeom>
          <a:noFill/>
        </p:spPr>
      </p:pic>
    </p:spTree>
    <p:extLst>
      <p:ext uri="{BB962C8B-B14F-4D97-AF65-F5344CB8AC3E}">
        <p14:creationId xmlns:p14="http://schemas.microsoft.com/office/powerpoint/2010/main" val="294234681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box(in)">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buFontTx/>
              <a:buChar char="-"/>
            </a:pPr>
            <a:r>
              <a:rPr lang="en-US" sz="3600" dirty="0" smtClean="0"/>
              <a:t> </a:t>
            </a:r>
            <a:r>
              <a:rPr lang="vi-VN" sz="3600" dirty="0" smtClean="0"/>
              <a:t>Xây dựng ba thứ quân làm nòng cốt cho toàn dân đánh giặc: bộ đội chủ lực, bộ đội địa phương và dân quân tự vệ.</a:t>
            </a:r>
          </a:p>
          <a:p>
            <a:pPr algn="just">
              <a:buFontTx/>
              <a:buChar char="-"/>
            </a:pPr>
            <a:r>
              <a:rPr lang="vi-VN" sz="3600" dirty="0" smtClean="0"/>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hiện</a:t>
            </a:r>
            <a:r>
              <a:rPr lang="en-US" sz="3600" dirty="0" smtClean="0">
                <a:latin typeface="Times New Roman" panose="02020603050405020304" pitchFamily="18" charset="0"/>
                <a:cs typeface="Times New Roman" panose="02020603050405020304" pitchFamily="18" charset="0"/>
              </a:rPr>
              <a:t> du </a:t>
            </a:r>
            <a:r>
              <a:rPr lang="en-US" sz="3600" dirty="0" err="1" smtClean="0">
                <a:latin typeface="Times New Roman" panose="02020603050405020304" pitchFamily="18" charset="0"/>
                <a:cs typeface="Times New Roman" panose="02020603050405020304" pitchFamily="18" charset="0"/>
              </a:rPr>
              <a:t>kích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lên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vận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chiến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chính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quy</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5122" name="AutoShape 2" descr="Hình ảnh có liên qua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Hình ảnh có liên qua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Hình ảnh có liên qua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30" name="Picture 10" descr="Hình ảnh có liên quan"/>
          <p:cNvPicPr>
            <a:picLocks noChangeAspect="1" noChangeArrowheads="1"/>
          </p:cNvPicPr>
          <p:nvPr/>
        </p:nvPicPr>
        <p:blipFill>
          <a:blip r:embed="rId2"/>
          <a:srcRect/>
          <a:stretch>
            <a:fillRect/>
          </a:stretch>
        </p:blipFill>
        <p:spPr bwMode="auto">
          <a:xfrm>
            <a:off x="0" y="3000372"/>
            <a:ext cx="9144000" cy="3857628"/>
          </a:xfrm>
          <a:prstGeom prst="rect">
            <a:avLst/>
          </a:prstGeom>
          <a:noFill/>
        </p:spPr>
      </p:pic>
    </p:spTree>
    <p:extLst>
      <p:ext uri="{BB962C8B-B14F-4D97-AF65-F5344CB8AC3E}">
        <p14:creationId xmlns:p14="http://schemas.microsoft.com/office/powerpoint/2010/main" val="329891520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30"/>
                                        </p:tgtEl>
                                        <p:attrNameLst>
                                          <p:attrName>style.visibility</p:attrName>
                                        </p:attrNameLst>
                                      </p:cBhvr>
                                      <p:to>
                                        <p:strVal val="visible"/>
                                      </p:to>
                                    </p:set>
                                    <p:animEffect transition="in" filter="blinds(horizontal)">
                                      <p:cBhvr>
                                        <p:cTn id="12"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832416871"/>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617459"/>
      </p:ext>
    </p:extLst>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59632" y="1412776"/>
            <a:ext cx="6768752"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Times New Roman" panose="02020603050405020304" pitchFamily="18" charset="0"/>
                <a:cs typeface="Times New Roman" panose="02020603050405020304" pitchFamily="18" charset="0"/>
              </a:rPr>
              <a:t>Du </a:t>
            </a:r>
            <a:r>
              <a:rPr lang="en-US" sz="4000" dirty="0" err="1" smtClean="0">
                <a:latin typeface="Times New Roman" panose="02020603050405020304" pitchFamily="18" charset="0"/>
                <a:cs typeface="Times New Roman" panose="02020603050405020304" pitchFamily="18" charset="0"/>
              </a:rPr>
              <a:t>kích</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vận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động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chiến</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0423115"/>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88640"/>
            <a:ext cx="7920880" cy="6186309"/>
          </a:xfrm>
          <a:prstGeom prst="rect">
            <a:avLst/>
          </a:prstGeom>
        </p:spPr>
        <p:txBody>
          <a:bodyPr wrap="square">
            <a:spAutoFit/>
          </a:bodyPr>
          <a:lstStyle/>
          <a:p>
            <a:pPr algn="just"/>
            <a:r>
              <a:rPr lang="en-US" sz="3600" dirty="0" smtClean="0">
                <a:solidFill>
                  <a:srgbClr val="000000"/>
                </a:solidFill>
                <a:latin typeface="Times New Roman" panose="02020603050405020304" pitchFamily="18" charset="0"/>
              </a:rPr>
              <a:t>      </a:t>
            </a:r>
          </a:p>
          <a:p>
            <a:pPr algn="just"/>
            <a:r>
              <a:rPr lang="en-US" sz="3600" dirty="0">
                <a:solidFill>
                  <a:srgbClr val="000000"/>
                </a:solidFill>
                <a:latin typeface="Times New Roman" panose="02020603050405020304" pitchFamily="18" charset="0"/>
              </a:rPr>
              <a:t> </a:t>
            </a:r>
            <a:r>
              <a:rPr lang="en-US" sz="3600" dirty="0" smtClean="0">
                <a:solidFill>
                  <a:srgbClr val="000000"/>
                </a:solidFill>
                <a:latin typeface="Times New Roman" panose="02020603050405020304" pitchFamily="18" charset="0"/>
              </a:rPr>
              <a:t>        L</a:t>
            </a:r>
            <a:r>
              <a:rPr lang="vi-VN" sz="3600" dirty="0" smtClean="0">
                <a:solidFill>
                  <a:srgbClr val="000000"/>
                </a:solidFill>
                <a:latin typeface="Times New Roman" panose="02020603050405020304" pitchFamily="18" charset="0"/>
              </a:rPr>
              <a:t>ực </a:t>
            </a:r>
            <a:r>
              <a:rPr lang="vi-VN" sz="3600" dirty="0">
                <a:solidFill>
                  <a:srgbClr val="000000"/>
                </a:solidFill>
                <a:latin typeface="Times New Roman" panose="02020603050405020304" pitchFamily="18" charset="0"/>
              </a:rPr>
              <a:t>lượng huy động tương đối lớn, vì mục đích nhằm tiêu diệt hơn là tiêu hao. </a:t>
            </a:r>
            <a:r>
              <a:rPr lang="vi-VN" sz="3600" dirty="0" smtClean="0">
                <a:solidFill>
                  <a:srgbClr val="000000"/>
                </a:solidFill>
                <a:latin typeface="Times New Roman" panose="02020603050405020304" pitchFamily="18" charset="0"/>
              </a:rPr>
              <a:t>Nhưng</a:t>
            </a:r>
            <a:r>
              <a:rPr lang="en-US" sz="3600" dirty="0" smtClean="0">
                <a:solidFill>
                  <a:srgbClr val="000000"/>
                </a:solidFill>
                <a:latin typeface="Times New Roman" panose="02020603050405020304" pitchFamily="18" charset="0"/>
              </a:rPr>
              <a:t> </a:t>
            </a:r>
            <a:r>
              <a:rPr lang="vi-VN" sz="3600" dirty="0" smtClean="0">
                <a:solidFill>
                  <a:srgbClr val="000000"/>
                </a:solidFill>
                <a:latin typeface="Times New Roman" panose="02020603050405020304" pitchFamily="18" charset="0"/>
              </a:rPr>
              <a:t>chưa </a:t>
            </a:r>
            <a:r>
              <a:rPr lang="vi-VN" sz="3600" dirty="0">
                <a:solidFill>
                  <a:srgbClr val="000000"/>
                </a:solidFill>
                <a:latin typeface="Times New Roman" panose="02020603050405020304" pitchFamily="18" charset="0"/>
              </a:rPr>
              <a:t>phải là tác chiến của những binh đoàn lớn, phạm vi tác chiến không rộng, hình thức có khi là bao vây, vu hồi, nhưng có khi là tập kích, phục kích, mà cũng có khi phối hợp tất cả những hình thức ấy. Trong quá trình chiến tranh, du kích chiến phải phát triển thành vận động chiến. </a:t>
            </a:r>
            <a:endParaRPr lang="en-US" sz="3600" dirty="0"/>
          </a:p>
        </p:txBody>
      </p:sp>
    </p:spTree>
    <p:extLst>
      <p:ext uri="{BB962C8B-B14F-4D97-AF65-F5344CB8AC3E}">
        <p14:creationId xmlns:p14="http://schemas.microsoft.com/office/powerpoint/2010/main" val="2723803790"/>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714356"/>
            <a:ext cx="8072494" cy="5016758"/>
          </a:xfrm>
          <a:prstGeom prst="rect">
            <a:avLst/>
          </a:prstGeom>
        </p:spPr>
        <p:txBody>
          <a:bodyPr wrap="square">
            <a:spAutoFit/>
          </a:bodyPr>
          <a:lstStyle/>
          <a:p>
            <a:pPr algn="just"/>
            <a:r>
              <a:rPr lang="vi-VN" sz="3200" b="1" dirty="0" smtClean="0">
                <a:solidFill>
                  <a:srgbClr val="FF0000"/>
                </a:solidFill>
                <a:latin typeface="+mj-lt"/>
              </a:rPr>
              <a:t>    Về chính trị: </a:t>
            </a:r>
            <a:r>
              <a:rPr lang="vi-VN" sz="3200" dirty="0" smtClean="0">
                <a:latin typeface="+mj-lt"/>
              </a:rPr>
              <a:t>nhấn mạnh vấn đề xây dựng khối toàn dân đoàn kết trên nền tảng củng cố khối liên minh công – nông, không ngừng mở rộng mặt trận đoàn kết dân tộc.</a:t>
            </a:r>
          </a:p>
          <a:p>
            <a:pPr algn="just"/>
            <a:endParaRPr lang="vi-VN" sz="3200" dirty="0" smtClean="0">
              <a:latin typeface="+mj-lt"/>
            </a:endParaRPr>
          </a:p>
          <a:p>
            <a:pPr algn="just"/>
            <a:r>
              <a:rPr lang="vi-VN" sz="3200" b="1" dirty="0" smtClean="0">
                <a:solidFill>
                  <a:srgbClr val="FF0000"/>
                </a:solidFill>
                <a:latin typeface="+mj-lt"/>
              </a:rPr>
              <a:t>    Về kinh tế: </a:t>
            </a:r>
            <a:r>
              <a:rPr lang="vi-VN" sz="3200" dirty="0" smtClean="0">
                <a:latin typeface="+mj-lt"/>
              </a:rPr>
              <a:t>cải cách ruộng đất, xây dựng nền kinh tế của ta trong thời chiến, tự chủ, bảo đảm nhu cầu của kháng chiến. Kết hợp chặt chẽ nhiệm vụ kháng chiến với kiến quốc.</a:t>
            </a:r>
            <a:br>
              <a:rPr lang="vi-VN" sz="3200" dirty="0" smtClean="0">
                <a:latin typeface="+mj-lt"/>
              </a:rPr>
            </a:br>
            <a:endParaRPr lang="en-US" sz="3200" dirty="0">
              <a:latin typeface="+mj-lt"/>
            </a:endParaRPr>
          </a:p>
        </p:txBody>
      </p:sp>
    </p:spTree>
    <p:extLst>
      <p:ext uri="{BB962C8B-B14F-4D97-AF65-F5344CB8AC3E}">
        <p14:creationId xmlns:p14="http://schemas.microsoft.com/office/powerpoint/2010/main" val="3971759086"/>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Kết quả hình ảnh cho Chống lại văn hóa nô dịch của địch, tăng cường bình dân học vụ, giải quyết giặc dốt, bài trừ mê tín dị đoan, tuyên truyền đường lối kháng chiến, tư tưởng cách mạng làm cho nhân dân tin tưởng vào sự lãnh đạo của Đảng và sự thắng lợi của cuộc kháng chiến...    "/>
          <p:cNvPicPr>
            <a:picLocks noChangeAspect="1" noChangeArrowheads="1"/>
          </p:cNvPicPr>
          <p:nvPr/>
        </p:nvPicPr>
        <p:blipFill>
          <a:blip r:embed="rId2"/>
          <a:srcRect/>
          <a:stretch>
            <a:fillRect/>
          </a:stretch>
        </p:blipFill>
        <p:spPr bwMode="auto">
          <a:xfrm>
            <a:off x="21379" y="0"/>
            <a:ext cx="9144000" cy="2492896"/>
          </a:xfrm>
          <a:prstGeom prst="rect">
            <a:avLst/>
          </a:prstGeom>
          <a:noFill/>
        </p:spPr>
      </p:pic>
      <p:sp>
        <p:nvSpPr>
          <p:cNvPr id="2" name="Rectangle 1"/>
          <p:cNvSpPr/>
          <p:nvPr/>
        </p:nvSpPr>
        <p:spPr>
          <a:xfrm>
            <a:off x="285720" y="2357430"/>
            <a:ext cx="8750776" cy="3724096"/>
          </a:xfrm>
          <a:prstGeom prst="rect">
            <a:avLst/>
          </a:prstGeom>
        </p:spPr>
        <p:txBody>
          <a:bodyPr wrap="square">
            <a:spAutoFit/>
          </a:bodyPr>
          <a:lstStyle/>
          <a:p>
            <a:pPr algn="ctr"/>
            <a:r>
              <a:rPr lang="vi-VN" sz="4400" b="1" dirty="0" smtClean="0">
                <a:solidFill>
                  <a:srgbClr val="FF0000"/>
                </a:solidFill>
                <a:latin typeface="+mj-lt"/>
              </a:rPr>
              <a:t>Về văn hóa: </a:t>
            </a:r>
            <a:endParaRPr lang="vi-VN" sz="3200" b="1" dirty="0" smtClean="0">
              <a:solidFill>
                <a:srgbClr val="FF0000"/>
              </a:solidFill>
              <a:latin typeface="+mj-lt"/>
            </a:endParaRPr>
          </a:p>
          <a:p>
            <a:pPr algn="just"/>
            <a:r>
              <a:rPr lang="vi-VN" sz="3200" dirty="0" smtClean="0">
                <a:latin typeface="+mj-lt"/>
              </a:rPr>
              <a:t>      Chống lại văn hóa nô dịch của địch, tăng cường bình dân học vụ, giải quyết giặc dốt, bài trừ mê tín dị đoan, tuyên truyền đường lối kháng chiến, tư tưởng cách mạng làm cho nhân dân tin tưởng vào sự lãnh đạo của Đảng và sự thắng lợi của cuộc kháng chiến...    </a:t>
            </a:r>
            <a:endParaRPr lang="en-US" sz="3200" dirty="0">
              <a:latin typeface="+mj-lt"/>
            </a:endParaRPr>
          </a:p>
        </p:txBody>
      </p:sp>
      <p:sp>
        <p:nvSpPr>
          <p:cNvPr id="2050" name="AutoShape 2" descr="Kết quả hình ảnh cho Chống lại văn hóa nô dịch của địch, tăng cường bình dân học vụ, giải quyết giặc dốt, bài trừ mê tín dị đoan, tuyên truyền đường lối kháng chiến, tư tưởng cách mạng làm cho nhân dân tin tưởng vào sự lãnh đạo của Đảng và sự thắng lợi của cuộc kháng chiế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55889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ình ảnh có liên quan"/>
          <p:cNvPicPr>
            <a:picLocks noChangeAspect="1" noChangeArrowheads="1"/>
          </p:cNvPicPr>
          <p:nvPr/>
        </p:nvPicPr>
        <p:blipFill>
          <a:blip r:embed="rId2"/>
          <a:srcRect/>
          <a:stretch>
            <a:fillRect/>
          </a:stretch>
        </p:blipFill>
        <p:spPr bwMode="auto">
          <a:xfrm>
            <a:off x="611560" y="3140968"/>
            <a:ext cx="7992888" cy="3168352"/>
          </a:xfrm>
          <a:prstGeom prst="rect">
            <a:avLst/>
          </a:prstGeom>
          <a:noFill/>
        </p:spPr>
      </p:pic>
      <p:sp>
        <p:nvSpPr>
          <p:cNvPr id="2" name="Rectangle 1"/>
          <p:cNvSpPr/>
          <p:nvPr/>
        </p:nvSpPr>
        <p:spPr>
          <a:xfrm>
            <a:off x="467544" y="1"/>
            <a:ext cx="8280920" cy="2677656"/>
          </a:xfrm>
          <a:prstGeom prst="rect">
            <a:avLst/>
          </a:prstGeom>
        </p:spPr>
        <p:txBody>
          <a:bodyPr wrap="square">
            <a:spAutoFit/>
          </a:bodyPr>
          <a:lstStyle/>
          <a:p>
            <a:pPr algn="ctr"/>
            <a:r>
              <a:rPr lang="vi-VN" sz="2800" b="1" dirty="0" smtClean="0">
                <a:solidFill>
                  <a:srgbClr val="FF0000"/>
                </a:solidFill>
                <a:latin typeface="+mj-lt"/>
              </a:rPr>
              <a:t>Về ngoại giao:</a:t>
            </a:r>
          </a:p>
          <a:p>
            <a:pPr algn="just"/>
            <a:r>
              <a:rPr lang="vi-VN" sz="2800" dirty="0" smtClean="0">
                <a:latin typeface="+mj-lt"/>
              </a:rPr>
              <a:t>     </a:t>
            </a:r>
            <a:r>
              <a:rPr lang="vi-VN" sz="2800" dirty="0" smtClean="0">
                <a:solidFill>
                  <a:srgbClr val="00B050"/>
                </a:solidFill>
                <a:latin typeface="+mj-lt"/>
              </a:rPr>
              <a:t>Mở rộng quan hệ quốc tế nhằm tranh thủ thêm nhiều bạn, làm cho nhân dân thế giới kể cả nhân dân Pháp hiểu và ủng hộ cuộc kháng chiến của nhân dân ta, tranh thủ kết thúc chiến tranh bằng con đường ngoại giao khi có thể.</a:t>
            </a:r>
            <a:endParaRPr lang="en-US" sz="2800" dirty="0">
              <a:solidFill>
                <a:srgbClr val="00B050"/>
              </a:solidFill>
              <a:latin typeface="+mj-lt"/>
            </a:endParaRPr>
          </a:p>
        </p:txBody>
      </p:sp>
    </p:spTree>
    <p:extLst>
      <p:ext uri="{BB962C8B-B14F-4D97-AF65-F5344CB8AC3E}">
        <p14:creationId xmlns:p14="http://schemas.microsoft.com/office/powerpoint/2010/main" val="101973846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1785918" y="714356"/>
            <a:ext cx="6286544" cy="707886"/>
          </a:xfrm>
          <a:prstGeom prst="rect">
            <a:avLst/>
          </a:prstGeom>
          <a:noFill/>
        </p:spPr>
        <p:txBody>
          <a:bodyPr wrap="square" rtlCol="0">
            <a:spAutoFit/>
          </a:bodyPr>
          <a:lstStyle/>
          <a:p>
            <a:r>
              <a:rPr lang="en-US" sz="4000" b="1" dirty="0" err="1" smtClean="0">
                <a:latin typeface="Times New Roman" pitchFamily="18" charset="0"/>
                <a:cs typeface="Times New Roman" pitchFamily="18" charset="0"/>
              </a:rPr>
              <a:t>Kháng</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chiến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lâu</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dài</a:t>
            </a:r>
            <a:r>
              <a:rPr lang="en-US" sz="4000" b="1" dirty="0" smtClean="0">
                <a:latin typeface="Times New Roman" pitchFamily="18" charset="0"/>
                <a:cs typeface="Times New Roman" pitchFamily="18" charset="0"/>
              </a:rPr>
              <a:t>?</a:t>
            </a:r>
            <a:endParaRPr lang="en-US" sz="4000" dirty="0"/>
          </a:p>
        </p:txBody>
      </p:sp>
      <p:sp>
        <p:nvSpPr>
          <p:cNvPr id="4" name="TextBox 3"/>
          <p:cNvSpPr txBox="1"/>
          <p:nvPr/>
        </p:nvSpPr>
        <p:spPr>
          <a:xfrm>
            <a:off x="500034" y="1500174"/>
            <a:ext cx="8286808" cy="3539430"/>
          </a:xfrm>
          <a:prstGeom prst="rect">
            <a:avLst/>
          </a:prstGeom>
          <a:noFill/>
        </p:spPr>
        <p:txBody>
          <a:bodyPr wrap="square" rtlCol="0">
            <a:spAutoFit/>
          </a:bodyPr>
          <a:lstStyle/>
          <a:p>
            <a:r>
              <a:rPr lang="en-US" sz="28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Nhằm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chống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lại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âm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mưu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Pháp</a:t>
            </a:r>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huy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yếu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tố</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thiên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lợi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hoà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a:t>
            </a:r>
          </a:p>
          <a:p>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Chuyển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hoá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tương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lượng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từ</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chỗ</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yếu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hơn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địch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chỗ</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hơn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địch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địch</a:t>
            </a:r>
            <a:r>
              <a:rPr lang="en-US" sz="3200" dirty="0" smtClean="0">
                <a:latin typeface="Times New Roman" pitchFamily="18" charset="0"/>
                <a:cs typeface="Times New Roman" pitchFamily="18" charset="0"/>
              </a:rPr>
              <a:t>.</a:t>
            </a:r>
            <a:endParaRPr lang="en-US" sz="3200" dirty="0"/>
          </a:p>
        </p:txBody>
      </p:sp>
    </p:spTree>
    <p:extLst>
      <p:ext uri="{BB962C8B-B14F-4D97-AF65-F5344CB8AC3E}">
        <p14:creationId xmlns:p14="http://schemas.microsoft.com/office/powerpoint/2010/main" val="22113952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1214414" y="428604"/>
            <a:ext cx="7000924" cy="707886"/>
          </a:xfrm>
          <a:prstGeom prst="rect">
            <a:avLst/>
          </a:prstGeom>
          <a:noFill/>
        </p:spPr>
        <p:txBody>
          <a:bodyPr wrap="square" rtlCol="0">
            <a:spAutoFit/>
          </a:bodyPr>
          <a:lstStyle/>
          <a:p>
            <a:pPr algn="ctr"/>
            <a:r>
              <a:rPr lang="en-US" sz="4000" b="1" dirty="0" err="1" smtClean="0">
                <a:latin typeface="Times New Roman" pitchFamily="18" charset="0"/>
                <a:cs typeface="Times New Roman" pitchFamily="18" charset="0"/>
              </a:rPr>
              <a:t>Dựa</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vào</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sức</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mình</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là</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chính</a:t>
            </a:r>
            <a:r>
              <a:rPr lang="en-US" sz="4000" b="1" dirty="0" smtClean="0">
                <a:latin typeface="Times New Roman" pitchFamily="18" charset="0"/>
                <a:cs typeface="Times New Roman" pitchFamily="18" charset="0"/>
              </a:rPr>
              <a:t>?</a:t>
            </a:r>
            <a:endParaRPr lang="en-US" sz="4000" dirty="0"/>
          </a:p>
        </p:txBody>
      </p:sp>
      <p:sp>
        <p:nvSpPr>
          <p:cNvPr id="4" name="TextBox 3"/>
          <p:cNvSpPr txBox="1"/>
          <p:nvPr/>
        </p:nvSpPr>
        <p:spPr>
          <a:xfrm>
            <a:off x="1214414" y="2285992"/>
            <a:ext cx="7572428" cy="1569660"/>
          </a:xfrm>
          <a:prstGeom prst="rect">
            <a:avLst/>
          </a:prstGeom>
          <a:noFill/>
        </p:spPr>
        <p:txBody>
          <a:bodyPr wrap="square" rtlCol="0">
            <a:spAutoFit/>
          </a:bodyPr>
          <a:lstStyle/>
          <a:p>
            <a:pPr algn="just"/>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phải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cấp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túc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về</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mọi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mặt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điều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sẽ</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thủ</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giúp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giúp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các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nước</a:t>
            </a:r>
            <a:r>
              <a:rPr lang="en-US" sz="3200" dirty="0" smtClean="0">
                <a:latin typeface="Times New Roman" pitchFamily="18" charset="0"/>
                <a:cs typeface="Times New Roman" pitchFamily="18" charset="0"/>
              </a:rPr>
              <a:t>, song </a:t>
            </a:r>
            <a:r>
              <a:rPr lang="en-US" sz="3200" dirty="0" err="1" smtClean="0">
                <a:latin typeface="Times New Roman" pitchFamily="18" charset="0"/>
                <a:cs typeface="Times New Roman" pitchFamily="18" charset="0"/>
              </a:rPr>
              <a:t>lúc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cũng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không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được</a:t>
            </a:r>
            <a:r>
              <a:rPr lang="en-US" sz="3200" dirty="0" smtClean="0">
                <a:latin typeface="Times New Roman" pitchFamily="18" charset="0"/>
                <a:cs typeface="Times New Roman" pitchFamily="18" charset="0"/>
              </a:rPr>
              <a:t> ỷ </a:t>
            </a:r>
            <a:r>
              <a:rPr lang="en-US" sz="3200" dirty="0" err="1" smtClean="0">
                <a:latin typeface="Times New Roman" pitchFamily="18" charset="0"/>
                <a:cs typeface="Times New Roman" pitchFamily="18" charset="0"/>
              </a:rPr>
              <a:t>lại</a:t>
            </a:r>
            <a:r>
              <a:rPr lang="en-US" sz="3200" dirty="0" smtClean="0">
                <a:latin typeface="Times New Roman" pitchFamily="18" charset="0"/>
                <a:cs typeface="Times New Roman" pitchFamily="18" charset="0"/>
              </a:rPr>
              <a:t>.</a:t>
            </a:r>
            <a:endParaRPr lang="en-US" sz="3200" dirty="0"/>
          </a:p>
        </p:txBody>
      </p:sp>
    </p:spTree>
    <p:extLst>
      <p:ext uri="{BB962C8B-B14F-4D97-AF65-F5344CB8AC3E}">
        <p14:creationId xmlns:p14="http://schemas.microsoft.com/office/powerpoint/2010/main" val="39191621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15"/>
          <p:cNvSpPr>
            <a:spLocks noGrp="1" noChangeArrowheads="1"/>
          </p:cNvSpPr>
          <p:nvPr>
            <p:ph idx="1"/>
          </p:nvPr>
        </p:nvSpPr>
        <p:spPr>
          <a:xfrm>
            <a:off x="4572000" y="838200"/>
            <a:ext cx="4114800" cy="1096963"/>
          </a:xfrm>
          <a:prstGeom prst="wedgeEllipseCallout">
            <a:avLst>
              <a:gd name="adj1" fmla="val -18208"/>
              <a:gd name="adj2" fmla="val 99347"/>
            </a:avLst>
          </a:prstGeom>
          <a:gradFill rotWithShape="1">
            <a:gsLst>
              <a:gs pos="0">
                <a:srgbClr val="62A14D"/>
              </a:gs>
              <a:gs pos="33000">
                <a:srgbClr val="97D287"/>
              </a:gs>
              <a:gs pos="46750">
                <a:srgbClr val="AEDEA2"/>
              </a:gs>
              <a:gs pos="53000">
                <a:srgbClr val="AEDEA2"/>
              </a:gs>
              <a:gs pos="67999">
                <a:srgbClr val="98D288"/>
              </a:gs>
              <a:gs pos="100000">
                <a:srgbClr val="62A14D"/>
              </a:gs>
            </a:gsLst>
            <a:lin ang="8340000" scaled="1"/>
          </a:gradFill>
          <a:ln algn="ctr">
            <a:solidFill>
              <a:srgbClr val="569541"/>
            </a:solidFill>
            <a:miter lim="800000"/>
            <a:headEnd/>
            <a:tailEnd/>
          </a:ln>
          <a:effectLst>
            <a:outerShdw dist="228601" dir="2700000" sy="89999" rotWithShape="0">
              <a:srgbClr val="000000">
                <a:alpha val="25499"/>
              </a:srgbClr>
            </a:outerShdw>
          </a:effectLst>
        </p:spPr>
        <p:txBody>
          <a:bodyPr>
            <a:noAutofit/>
          </a:bodyPr>
          <a:lstStyle/>
          <a:p>
            <a:pPr>
              <a:lnSpc>
                <a:spcPct val="80000"/>
              </a:lnSpc>
              <a:buFontTx/>
              <a:buNone/>
            </a:pPr>
            <a:r>
              <a:rPr lang="en-US" sz="3200" b="1" dirty="0" err="1">
                <a:solidFill>
                  <a:srgbClr val="D60093"/>
                </a:solidFill>
              </a:rPr>
              <a:t>Triển</a:t>
            </a:r>
            <a:r>
              <a:rPr lang="en-US" sz="3200" b="1" dirty="0">
                <a:solidFill>
                  <a:srgbClr val="D60093"/>
                </a:solidFill>
              </a:rPr>
              <a:t> </a:t>
            </a:r>
            <a:r>
              <a:rPr lang="en-US" sz="3200" b="1" dirty="0" err="1">
                <a:solidFill>
                  <a:srgbClr val="D60093"/>
                </a:solidFill>
              </a:rPr>
              <a:t>vọng</a:t>
            </a:r>
            <a:r>
              <a:rPr lang="en-US" sz="3200" b="1" dirty="0">
                <a:solidFill>
                  <a:srgbClr val="D60093"/>
                </a:solidFill>
              </a:rPr>
              <a:t> </a:t>
            </a:r>
            <a:r>
              <a:rPr lang="en-US" sz="3200" b="1" dirty="0" err="1">
                <a:solidFill>
                  <a:srgbClr val="D60093"/>
                </a:solidFill>
              </a:rPr>
              <a:t>kháng</a:t>
            </a:r>
            <a:r>
              <a:rPr lang="en-US" sz="3200" b="1" dirty="0">
                <a:solidFill>
                  <a:srgbClr val="D60093"/>
                </a:solidFill>
              </a:rPr>
              <a:t> </a:t>
            </a:r>
            <a:r>
              <a:rPr lang="en-US" sz="3200" b="1" dirty="0" err="1">
                <a:solidFill>
                  <a:srgbClr val="D60093"/>
                </a:solidFill>
              </a:rPr>
              <a:t>chiến</a:t>
            </a:r>
            <a:endParaRPr lang="en-US" sz="3200" b="1" dirty="0">
              <a:solidFill>
                <a:srgbClr val="D60093"/>
              </a:solidFill>
            </a:endParaRPr>
          </a:p>
        </p:txBody>
      </p:sp>
      <p:sp>
        <p:nvSpPr>
          <p:cNvPr id="7" name="Oval 6"/>
          <p:cNvSpPr/>
          <p:nvPr/>
        </p:nvSpPr>
        <p:spPr>
          <a:xfrm>
            <a:off x="350837" y="2679700"/>
            <a:ext cx="8153401" cy="3810000"/>
          </a:xfrm>
          <a:prstGeom prst="ellipse">
            <a:avLst/>
          </a:prstGeom>
          <a:solidFill>
            <a:srgbClr val="F7D5F3"/>
          </a:solidFill>
        </p:spPr>
        <p:style>
          <a:lnRef idx="0">
            <a:schemeClr val="accent3"/>
          </a:lnRef>
          <a:fillRef idx="3">
            <a:schemeClr val="accent3"/>
          </a:fillRef>
          <a:effectRef idx="3">
            <a:schemeClr val="accent3"/>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3600" b="1" dirty="0" err="1">
                <a:ln w="22225">
                  <a:solidFill>
                    <a:schemeClr val="accent2"/>
                  </a:solidFill>
                  <a:prstDash val="solid"/>
                </a:ln>
                <a:solidFill>
                  <a:srgbClr val="FF0000"/>
                </a:solidFill>
                <a:cs typeface="Arial" panose="020B0604020202020204" pitchFamily="34" charset="0"/>
              </a:rPr>
              <a:t>Mặc</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dù</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lâu</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dài</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gian</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khổ</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khó</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khăn</a:t>
            </a:r>
            <a:r>
              <a:rPr lang="en-US" sz="3600" b="1" dirty="0">
                <a:ln w="22225">
                  <a:solidFill>
                    <a:schemeClr val="accent2"/>
                  </a:solidFill>
                  <a:prstDash val="solid"/>
                </a:ln>
                <a:solidFill>
                  <a:srgbClr val="FF0000"/>
                </a:solidFill>
                <a:cs typeface="Arial" panose="020B0604020202020204" pitchFamily="34" charset="0"/>
              </a:rPr>
              <a:t>, song </a:t>
            </a:r>
            <a:r>
              <a:rPr lang="en-US" sz="3600" b="1" dirty="0" err="1">
                <a:ln w="22225">
                  <a:solidFill>
                    <a:schemeClr val="accent2"/>
                  </a:solidFill>
                  <a:prstDash val="solid"/>
                </a:ln>
                <a:solidFill>
                  <a:srgbClr val="FF0000"/>
                </a:solidFill>
                <a:cs typeface="Arial" panose="020B0604020202020204" pitchFamily="34" charset="0"/>
              </a:rPr>
              <a:t>nhất</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định</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thắng</a:t>
            </a:r>
            <a:r>
              <a:rPr lang="en-US" sz="3600" b="1" dirty="0">
                <a:ln w="22225">
                  <a:solidFill>
                    <a:schemeClr val="accent2"/>
                  </a:solidFill>
                  <a:prstDash val="solid"/>
                </a:ln>
                <a:solidFill>
                  <a:srgbClr val="FF0000"/>
                </a:solidFill>
                <a:cs typeface="Arial" panose="020B0604020202020204" pitchFamily="34" charset="0"/>
              </a:rPr>
              <a:t> </a:t>
            </a:r>
            <a:r>
              <a:rPr lang="en-US" sz="3600" b="1" dirty="0" err="1">
                <a:ln w="22225">
                  <a:solidFill>
                    <a:schemeClr val="accent2"/>
                  </a:solidFill>
                  <a:prstDash val="solid"/>
                </a:ln>
                <a:solidFill>
                  <a:srgbClr val="FF0000"/>
                </a:solidFill>
                <a:cs typeface="Arial" panose="020B0604020202020204" pitchFamily="34" charset="0"/>
              </a:rPr>
              <a:t>lợi</a:t>
            </a:r>
            <a:r>
              <a:rPr lang="en-US" sz="3600" b="1" dirty="0">
                <a:ln w="22225">
                  <a:solidFill>
                    <a:schemeClr val="accent2"/>
                  </a:solidFill>
                  <a:prstDash val="solid"/>
                </a:ln>
                <a:solidFill>
                  <a:srgbClr val="FF0000"/>
                </a:solidFill>
                <a:cs typeface="Arial" panose="020B0604020202020204" pitchFamily="34" charset="0"/>
              </a:rPr>
              <a:t>.</a:t>
            </a:r>
          </a:p>
        </p:txBody>
      </p:sp>
    </p:spTree>
    <p:extLst>
      <p:ext uri="{BB962C8B-B14F-4D97-AF65-F5344CB8AC3E}">
        <p14:creationId xmlns:p14="http://schemas.microsoft.com/office/powerpoint/2010/main" val="96804266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ctr"/>
            <a:r>
              <a:rPr lang="en-US" sz="4000" b="1" dirty="0" err="1" smtClean="0">
                <a:solidFill>
                  <a:srgbClr val="00B050"/>
                </a:solidFill>
                <a:latin typeface="Times New Roman" pitchFamily="18" charset="0"/>
                <a:cs typeface="Times New Roman" pitchFamily="18" charset="0"/>
              </a:rPr>
              <a:t>Tóm</a:t>
            </a:r>
            <a:r>
              <a:rPr lang="en-US" sz="4000" b="1" dirty="0" smtClean="0">
                <a:solidFill>
                  <a:srgbClr val="00B050"/>
                </a:solidFill>
                <a:latin typeface="Times New Roman" pitchFamily="18" charset="0"/>
                <a:cs typeface="Times New Roman" pitchFamily="18" charset="0"/>
              </a:rPr>
              <a:t> </a:t>
            </a:r>
            <a:r>
              <a:rPr lang="en-US" sz="4000" b="1" dirty="0" err="1" smtClean="0">
                <a:solidFill>
                  <a:srgbClr val="00B050"/>
                </a:solidFill>
                <a:latin typeface="Times New Roman" pitchFamily="18" charset="0"/>
                <a:cs typeface="Times New Roman" pitchFamily="18" charset="0"/>
              </a:rPr>
              <a:t>lại</a:t>
            </a:r>
            <a:endParaRPr lang="en-US" sz="4000" b="1"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a:xfrm>
            <a:off x="683568" y="2490135"/>
            <a:ext cx="7920880" cy="3444997"/>
          </a:xfrm>
        </p:spPr>
        <p:style>
          <a:lnRef idx="1">
            <a:schemeClr val="accent4"/>
          </a:lnRef>
          <a:fillRef idx="2">
            <a:schemeClr val="accent4"/>
          </a:fillRef>
          <a:effectRef idx="1">
            <a:schemeClr val="accent4"/>
          </a:effectRef>
          <a:fontRef idx="minor">
            <a:schemeClr val="dk1"/>
          </a:fontRef>
        </p:style>
        <p:txBody>
          <a:bodyPr>
            <a:normAutofit fontScale="85000" lnSpcReduction="10000"/>
          </a:bodyPr>
          <a:lstStyle/>
          <a:p>
            <a:pPr algn="just">
              <a:buNone/>
            </a:pPr>
            <a:r>
              <a:rPr lang="en-US" sz="3200" dirty="0" smtClean="0">
                <a:latin typeface="Times New Roman" pitchFamily="18" charset="0"/>
                <a:cs typeface="Times New Roman" pitchFamily="18" charset="0"/>
              </a:rPr>
              <a:t>	</a:t>
            </a:r>
            <a:r>
              <a:rPr lang="vi-VN"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Đường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lối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được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đề</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từ</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năm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đầu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Đó</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là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một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đường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lối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đúng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đắn</a:t>
            </a:r>
            <a:r>
              <a:rPr lang="en-US" sz="3200" dirty="0" smtClean="0">
                <a:latin typeface="Times New Roman" pitchFamily="18" charset="0"/>
                <a:cs typeface="Times New Roman" pitchFamily="18" charset="0"/>
              </a:rPr>
              <a:t>. </a:t>
            </a:r>
            <a:r>
              <a:rPr lang="vi-VN" sz="3200" dirty="0" smtClean="0">
                <a:latin typeface="Times New Roman" pitchFamily="18" charset="0"/>
                <a:cs typeface="Times New Roman" pitchFamily="18" charset="0"/>
              </a:rPr>
              <a:t> </a:t>
            </a:r>
          </a:p>
          <a:p>
            <a:pPr algn="just">
              <a:buNone/>
            </a:pPr>
            <a:r>
              <a:rPr lang="vi-VN"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Đường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lối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phép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huy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tổng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sức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mạnh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cuộc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để</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đấu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thắng</a:t>
            </a:r>
            <a:r>
              <a:rPr lang="en-US" sz="3200" dirty="0" smtClean="0">
                <a:latin typeface="Times New Roman" pitchFamily="18" charset="0"/>
                <a:cs typeface="Times New Roman" pitchFamily="18" charset="0"/>
              </a:rPr>
              <a:t>.</a:t>
            </a:r>
            <a:endParaRPr lang="vi-VN" sz="3200" dirty="0" smtClean="0">
              <a:latin typeface="Times New Roman" pitchFamily="18" charset="0"/>
              <a:cs typeface="Times New Roman" pitchFamily="18" charset="0"/>
            </a:endParaRPr>
          </a:p>
          <a:p>
            <a:pPr algn="just">
              <a:buNone/>
            </a:pPr>
            <a:r>
              <a:rPr lang="vi-VN"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Đường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lối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này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còn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được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tiếp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tục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bổ</a:t>
            </a:r>
            <a:r>
              <a:rPr lang="en-US" sz="3200" dirty="0" smtClean="0">
                <a:latin typeface="Times New Roman" pitchFamily="18" charset="0"/>
                <a:cs typeface="Times New Roman" pitchFamily="18" charset="0"/>
              </a:rPr>
              <a:t> sung </a:t>
            </a:r>
            <a:r>
              <a:rPr lang="en-US" sz="3200" dirty="0" err="1" smtClean="0">
                <a:latin typeface="Times New Roman" pitchFamily="18" charset="0"/>
                <a:cs typeface="Times New Roman" pitchFamily="18" charset="0"/>
              </a:rPr>
              <a:t>trong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suốt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trình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lãnh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chỉ</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tranh</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4344560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ox(in)">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ox(i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ox(i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ox(in)">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464" y="836712"/>
            <a:ext cx="7772400" cy="817561"/>
          </a:xfrm>
        </p:spPr>
        <p:txBody>
          <a:bodyPr>
            <a:normAutofit fontScale="90000"/>
          </a:bodyPr>
          <a:lstStyle/>
          <a:p>
            <a:r>
              <a:rPr lang="en-US" b="1" dirty="0" err="1">
                <a:solidFill>
                  <a:srgbClr val="00B050"/>
                </a:solidFill>
                <a:latin typeface="Times New Roman" panose="02020603050405020304" pitchFamily="18" charset="0"/>
                <a:cs typeface="Times New Roman" panose="02020603050405020304" pitchFamily="18" charset="0"/>
              </a:rPr>
              <a:t>Tổ</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chức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chỉ</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đạo</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cuộc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kháng</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chiến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từ</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năm</a:t>
            </a:r>
            <a:r>
              <a:rPr lang="en-US" b="1" dirty="0">
                <a:solidFill>
                  <a:srgbClr val="00B050"/>
                </a:solidFill>
                <a:latin typeface="Times New Roman" panose="02020603050405020304" pitchFamily="18" charset="0"/>
                <a:cs typeface="Times New Roman" panose="02020603050405020304" pitchFamily="18" charset="0"/>
              </a:rPr>
              <a:t> 1947 </a:t>
            </a:r>
            <a:r>
              <a:rPr lang="en-US" b="1" dirty="0" err="1">
                <a:solidFill>
                  <a:srgbClr val="00B050"/>
                </a:solidFill>
                <a:latin typeface="Times New Roman" panose="02020603050405020304" pitchFamily="18" charset="0"/>
                <a:cs typeface="Times New Roman" panose="02020603050405020304" pitchFamily="18" charset="0"/>
              </a:rPr>
              <a:t>đến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năm</a:t>
            </a:r>
            <a:r>
              <a:rPr lang="en-US" b="1" dirty="0">
                <a:solidFill>
                  <a:srgbClr val="00B050"/>
                </a:solidFill>
                <a:latin typeface="Times New Roman" panose="02020603050405020304" pitchFamily="18" charset="0"/>
                <a:cs typeface="Times New Roman" panose="02020603050405020304" pitchFamily="18" charset="0"/>
              </a:rPr>
              <a:t> 1950</a:t>
            </a:r>
            <a:br>
              <a:rPr lang="en-US" b="1" dirty="0">
                <a:solidFill>
                  <a:srgbClr val="00B050"/>
                </a:solidFill>
                <a:latin typeface="Times New Roman" panose="02020603050405020304" pitchFamily="18" charset="0"/>
                <a:cs typeface="Times New Roman" panose="02020603050405020304" pitchFamily="18" charset="0"/>
              </a:rPr>
            </a:br>
            <a:endParaRPr lang="en-US" b="1" dirty="0">
              <a:solidFill>
                <a:srgbClr val="00B050"/>
              </a:solidFill>
              <a:latin typeface="Times New Roman" panose="02020603050405020304" pitchFamily="18" charset="0"/>
              <a:cs typeface="Times New Roman" panose="02020603050405020304" pitchFamily="18" charset="0"/>
            </a:endParaRPr>
          </a:p>
        </p:txBody>
      </p:sp>
      <p:graphicFrame>
        <p:nvGraphicFramePr>
          <p:cNvPr id="4" name="Diagram 3"/>
          <p:cNvGraphicFramePr/>
          <p:nvPr>
            <p:extLst/>
          </p:nvPr>
        </p:nvGraphicFramePr>
        <p:xfrm>
          <a:off x="1475656" y="165427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171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28596" y="928670"/>
            <a:ext cx="8072494" cy="33575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smtClean="0">
                <a:latin typeface="Times New Roman" pitchFamily="18" charset="0"/>
                <a:cs typeface="Times New Roman" pitchFamily="18" charset="0"/>
              </a:rPr>
              <a:t>Khó</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khăn</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nghiêm</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trọng</a:t>
            </a:r>
            <a:r>
              <a:rPr lang="en-US" sz="4000" b="1" dirty="0" smtClean="0">
                <a:latin typeface="Times New Roman" pitchFamily="18" charset="0"/>
                <a:cs typeface="Times New Roman" pitchFamily="18" charset="0"/>
              </a:rPr>
              <a:t> </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75376640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3501008"/>
            <a:ext cx="7920880" cy="2434124"/>
          </a:xfrm>
        </p:spPr>
        <p:txBody>
          <a:bodyPr>
            <a:normAutofit/>
          </a:bodyPr>
          <a:lstStyle/>
          <a:p>
            <a:pPr algn="just"/>
            <a:r>
              <a:rPr lang="en-US" sz="3600" b="1" dirty="0" err="1" smtClean="0">
                <a:solidFill>
                  <a:srgbClr val="000000"/>
                </a:solidFill>
                <a:latin typeface="Times New Roman" pitchFamily="18" charset="0"/>
                <a:cs typeface="Times New Roman" pitchFamily="18" charset="0"/>
              </a:rPr>
              <a:t>Chiến</a:t>
            </a:r>
            <a:r>
              <a:rPr lang="en-US" sz="3600" b="1" dirty="0" smtClean="0">
                <a:solidFill>
                  <a:srgbClr val="000000"/>
                </a:solidFill>
                <a:latin typeface="Times New Roman" pitchFamily="18" charset="0"/>
                <a:cs typeface="Times New Roman" pitchFamily="18" charset="0"/>
              </a:rPr>
              <a:t> </a:t>
            </a:r>
            <a:r>
              <a:rPr lang="en-US" sz="3600" b="1" dirty="0" err="1" smtClean="0">
                <a:solidFill>
                  <a:srgbClr val="000000"/>
                </a:solidFill>
                <a:latin typeface="Times New Roman" pitchFamily="18" charset="0"/>
                <a:cs typeface="Times New Roman" pitchFamily="18" charset="0"/>
              </a:rPr>
              <a:t>dịch</a:t>
            </a:r>
            <a:r>
              <a:rPr lang="en-US" sz="3600" b="1" dirty="0" smtClean="0">
                <a:solidFill>
                  <a:srgbClr val="000000"/>
                </a:solidFill>
                <a:latin typeface="Times New Roman" pitchFamily="18" charset="0"/>
                <a:cs typeface="Times New Roman" pitchFamily="18" charset="0"/>
              </a:rPr>
              <a:t> </a:t>
            </a:r>
            <a:r>
              <a:rPr lang="en-US" sz="3600" b="1" dirty="0" err="1" smtClean="0">
                <a:solidFill>
                  <a:srgbClr val="000000"/>
                </a:solidFill>
                <a:latin typeface="Times New Roman" pitchFamily="18" charset="0"/>
                <a:cs typeface="Times New Roman" pitchFamily="18" charset="0"/>
              </a:rPr>
              <a:t>Biên</a:t>
            </a:r>
            <a:r>
              <a:rPr lang="en-US" sz="3600" b="1" dirty="0" smtClean="0">
                <a:solidFill>
                  <a:srgbClr val="000000"/>
                </a:solidFill>
                <a:latin typeface="Times New Roman" pitchFamily="18" charset="0"/>
                <a:cs typeface="Times New Roman" pitchFamily="18" charset="0"/>
              </a:rPr>
              <a:t> </a:t>
            </a:r>
            <a:r>
              <a:rPr lang="en-US" sz="3600" b="1" dirty="0" err="1" smtClean="0">
                <a:solidFill>
                  <a:srgbClr val="000000"/>
                </a:solidFill>
                <a:latin typeface="Times New Roman" pitchFamily="18" charset="0"/>
                <a:cs typeface="Times New Roman" pitchFamily="18" charset="0"/>
              </a:rPr>
              <a:t>Giới</a:t>
            </a:r>
            <a:r>
              <a:rPr lang="en-US" sz="3600" b="1" dirty="0" smtClean="0">
                <a:solidFill>
                  <a:srgbClr val="000000"/>
                </a:solidFill>
                <a:latin typeface="Times New Roman" pitchFamily="18" charset="0"/>
                <a:cs typeface="Times New Roman" pitchFamily="18" charset="0"/>
              </a:rPr>
              <a:t> (6/1950): </a:t>
            </a:r>
            <a:r>
              <a:rPr lang="en-US" sz="3600" dirty="0" err="1" smtClean="0">
                <a:solidFill>
                  <a:srgbClr val="000000"/>
                </a:solidFill>
                <a:latin typeface="Times New Roman" pitchFamily="18" charset="0"/>
                <a:cs typeface="Times New Roman" pitchFamily="18" charset="0"/>
              </a:rPr>
              <a:t>khai</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thông</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biên</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giới</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chuyển</a:t>
            </a:r>
            <a:r>
              <a:rPr lang="en-US" sz="3600" dirty="0" smtClean="0">
                <a:solidFill>
                  <a:srgbClr val="000000"/>
                </a:solidFill>
                <a:latin typeface="Times New Roman" pitchFamily="18" charset="0"/>
                <a:cs typeface="Times New Roman" pitchFamily="18" charset="0"/>
              </a:rPr>
              <a:t> sang </a:t>
            </a:r>
            <a:r>
              <a:rPr lang="en-US" sz="3600" dirty="0" err="1" smtClean="0">
                <a:solidFill>
                  <a:srgbClr val="000000"/>
                </a:solidFill>
                <a:latin typeface="Times New Roman" pitchFamily="18" charset="0"/>
                <a:cs typeface="Times New Roman" pitchFamily="18" charset="0"/>
              </a:rPr>
              <a:t>thế</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chủ</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động</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trên</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chiến</a:t>
            </a:r>
            <a:r>
              <a:rPr lang="en-US" sz="3600" dirty="0" smtClean="0">
                <a:solidFill>
                  <a:srgbClr val="000000"/>
                </a:solidFill>
                <a:latin typeface="Times New Roman" pitchFamily="18" charset="0"/>
                <a:cs typeface="Times New Roman" pitchFamily="18" charset="0"/>
              </a:rPr>
              <a:t> </a:t>
            </a:r>
            <a:r>
              <a:rPr lang="en-US" sz="3600" dirty="0" err="1" smtClean="0">
                <a:solidFill>
                  <a:srgbClr val="000000"/>
                </a:solidFill>
                <a:latin typeface="Times New Roman" pitchFamily="18" charset="0"/>
                <a:cs typeface="Times New Roman" pitchFamily="18" charset="0"/>
              </a:rPr>
              <a:t>trường</a:t>
            </a:r>
            <a:r>
              <a:rPr lang="en-US" sz="3600" dirty="0" smtClean="0">
                <a:solidFill>
                  <a:srgbClr val="000000"/>
                </a:solidFill>
                <a:latin typeface="Times New Roman" pitchFamily="18" charset="0"/>
                <a:cs typeface="Times New Roman" pitchFamily="18" charset="0"/>
              </a:rPr>
              <a:t>.</a:t>
            </a:r>
          </a:p>
          <a:p>
            <a:pPr>
              <a:buNone/>
            </a:pPr>
            <a:endParaRPr lang="en-US" dirty="0"/>
          </a:p>
        </p:txBody>
      </p:sp>
      <p:sp>
        <p:nvSpPr>
          <p:cNvPr id="4" name="Title 3"/>
          <p:cNvSpPr>
            <a:spLocks noGrp="1"/>
          </p:cNvSpPr>
          <p:nvPr>
            <p:ph type="title"/>
          </p:nvPr>
        </p:nvSpPr>
        <p:spPr>
          <a:xfrm>
            <a:off x="107504" y="915337"/>
            <a:ext cx="8496944" cy="1303867"/>
          </a:xfrm>
        </p:spPr>
        <p:txBody>
          <a:bodyPr>
            <a:noAutofit/>
          </a:bodyPr>
          <a:lstStyle/>
          <a:p>
            <a:pPr marL="457200" indent="-457200">
              <a:buFont typeface="Arial" panose="020B0604020202020204" pitchFamily="34" charset="0"/>
              <a:buChar char="•"/>
            </a:pPr>
            <a:r>
              <a:rPr lang="en-US" sz="2800" dirty="0" smtClean="0">
                <a:solidFill>
                  <a:srgbClr val="000000"/>
                </a:solidFill>
                <a:latin typeface="Times New Roman" pitchFamily="18" charset="0"/>
                <a:cs typeface="Times New Roman" pitchFamily="18" charset="0"/>
              </a:rPr>
              <a:t>.</a:t>
            </a:r>
            <a:r>
              <a:rPr lang="en-US" sz="2800" b="1" dirty="0" smtClean="0">
                <a:solidFill>
                  <a:srgbClr val="000000"/>
                </a:solidFill>
                <a:latin typeface="Times New Roman" pitchFamily="18" charset="0"/>
                <a:cs typeface="Times New Roman" pitchFamily="18" charset="0"/>
              </a:rPr>
              <a:t> </a:t>
            </a:r>
            <a:r>
              <a:rPr lang="en-US" sz="2800" b="1" dirty="0" err="1">
                <a:solidFill>
                  <a:srgbClr val="000000"/>
                </a:solidFill>
                <a:latin typeface="Times New Roman" pitchFamily="18" charset="0"/>
                <a:cs typeface="Times New Roman" pitchFamily="18" charset="0"/>
              </a:rPr>
              <a:t>Chiến</a:t>
            </a:r>
            <a:r>
              <a:rPr lang="en-US" sz="2800" b="1" dirty="0">
                <a:solidFill>
                  <a:srgbClr val="000000"/>
                </a:solidFill>
                <a:latin typeface="Times New Roman" pitchFamily="18" charset="0"/>
                <a:cs typeface="Times New Roman" pitchFamily="18" charset="0"/>
              </a:rPr>
              <a:t> </a:t>
            </a:r>
            <a:r>
              <a:rPr lang="en-US" sz="2800" b="1" dirty="0" err="1">
                <a:solidFill>
                  <a:srgbClr val="000000"/>
                </a:solidFill>
                <a:latin typeface="Times New Roman" pitchFamily="18" charset="0"/>
                <a:cs typeface="Times New Roman" pitchFamily="18" charset="0"/>
              </a:rPr>
              <a:t>dịch</a:t>
            </a:r>
            <a:r>
              <a:rPr lang="en-US" sz="2800" b="1" dirty="0">
                <a:solidFill>
                  <a:srgbClr val="000000"/>
                </a:solidFill>
                <a:latin typeface="Times New Roman" pitchFamily="18" charset="0"/>
                <a:cs typeface="Times New Roman" pitchFamily="18" charset="0"/>
              </a:rPr>
              <a:t> </a:t>
            </a:r>
            <a:r>
              <a:rPr lang="en-US" sz="2800" b="1" dirty="0" err="1">
                <a:solidFill>
                  <a:srgbClr val="000000"/>
                </a:solidFill>
                <a:latin typeface="Times New Roman" pitchFamily="18" charset="0"/>
                <a:cs typeface="Times New Roman" pitchFamily="18" charset="0"/>
                <a:hlinkClick r:id="rId2" action="ppaction://hlinkfile"/>
              </a:rPr>
              <a:t>Việt</a:t>
            </a:r>
            <a:r>
              <a:rPr lang="en-US" sz="2800" b="1" dirty="0">
                <a:solidFill>
                  <a:srgbClr val="000000"/>
                </a:solidFill>
                <a:latin typeface="Times New Roman" pitchFamily="18" charset="0"/>
                <a:cs typeface="Times New Roman" pitchFamily="18" charset="0"/>
                <a:hlinkClick r:id="rId2" action="ppaction://hlinkfile"/>
              </a:rPr>
              <a:t> </a:t>
            </a:r>
            <a:r>
              <a:rPr lang="en-US" sz="2800" b="1" dirty="0" err="1">
                <a:solidFill>
                  <a:srgbClr val="000000"/>
                </a:solidFill>
                <a:latin typeface="Times New Roman" pitchFamily="18" charset="0"/>
                <a:cs typeface="Times New Roman" pitchFamily="18" charset="0"/>
                <a:hlinkClick r:id="rId2" action="ppaction://hlinkfile"/>
              </a:rPr>
              <a:t>Bắc</a:t>
            </a:r>
            <a:r>
              <a:rPr lang="en-US" sz="2800" b="1" dirty="0">
                <a:solidFill>
                  <a:srgbClr val="000000"/>
                </a:solidFill>
                <a:latin typeface="Times New Roman" pitchFamily="18" charset="0"/>
                <a:cs typeface="Times New Roman" pitchFamily="18" charset="0"/>
                <a:hlinkClick r:id="rId2" action="ppaction://hlinkfile"/>
              </a:rPr>
              <a:t>- Thu </a:t>
            </a:r>
            <a:r>
              <a:rPr lang="en-US" sz="2800" b="1" dirty="0" err="1">
                <a:solidFill>
                  <a:srgbClr val="000000"/>
                </a:solidFill>
                <a:latin typeface="Times New Roman" pitchFamily="18" charset="0"/>
                <a:cs typeface="Times New Roman" pitchFamily="18" charset="0"/>
                <a:hlinkClick r:id="rId2" action="ppaction://hlinkfile"/>
              </a:rPr>
              <a:t>Đông</a:t>
            </a:r>
            <a:r>
              <a:rPr lang="en-US" sz="2800" b="1" dirty="0">
                <a:solidFill>
                  <a:srgbClr val="000000"/>
                </a:solidFill>
                <a:latin typeface="Times New Roman" pitchFamily="18" charset="0"/>
                <a:cs typeface="Times New Roman" pitchFamily="18" charset="0"/>
                <a:hlinkClick r:id="rId3" action="ppaction://hlinkfile"/>
              </a:rPr>
              <a:t> </a:t>
            </a:r>
            <a:r>
              <a:rPr lang="en-US" sz="2800" b="1" dirty="0">
                <a:solidFill>
                  <a:srgbClr val="000000"/>
                </a:solidFill>
                <a:latin typeface="Times New Roman" pitchFamily="18" charset="0"/>
                <a:cs typeface="Times New Roman" pitchFamily="18" charset="0"/>
              </a:rPr>
              <a:t>(1947): </a:t>
            </a:r>
            <a:r>
              <a:rPr lang="en-US" sz="2800" dirty="0" err="1">
                <a:solidFill>
                  <a:srgbClr val="000000"/>
                </a:solidFill>
                <a:latin typeface="Times New Roman" pitchFamily="18" charset="0"/>
                <a:cs typeface="Times New Roman" pitchFamily="18" charset="0"/>
              </a:rPr>
              <a:t>đánh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bại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âm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mưu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đánh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nhanh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thắng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nhanh</a:t>
            </a:r>
            <a:r>
              <a:rPr lang="en-US" sz="2800" dirty="0">
                <a:solidFill>
                  <a:srgbClr val="000000"/>
                </a:solidFill>
                <a:latin typeface="Times New Roman" pitchFamily="18" charset="0"/>
                <a:cs typeface="Times New Roman" pitchFamily="18" charset="0"/>
              </a:rPr>
              <a:t>. Ta </a:t>
            </a:r>
            <a:r>
              <a:rPr lang="en-US" sz="2800" dirty="0" err="1">
                <a:solidFill>
                  <a:srgbClr val="000000"/>
                </a:solidFill>
                <a:latin typeface="Times New Roman" pitchFamily="18" charset="0"/>
                <a:cs typeface="Times New Roman" pitchFamily="18" charset="0"/>
              </a:rPr>
              <a:t>giam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chân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địch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trong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phố</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từ</a:t>
            </a:r>
            <a:r>
              <a:rPr lang="en-US" sz="2800" dirty="0">
                <a:solidFill>
                  <a:srgbClr val="000000"/>
                </a:solidFill>
                <a:latin typeface="Times New Roman" pitchFamily="18" charset="0"/>
                <a:cs typeface="Times New Roman" pitchFamily="18" charset="0"/>
              </a:rPr>
              <a:t> 1-3 </a:t>
            </a:r>
            <a:r>
              <a:rPr lang="en-US" sz="2800" dirty="0" err="1">
                <a:solidFill>
                  <a:srgbClr val="000000"/>
                </a:solidFill>
                <a:latin typeface="Times New Roman" pitchFamily="18" charset="0"/>
                <a:cs typeface="Times New Roman" pitchFamily="18" charset="0"/>
              </a:rPr>
              <a:t>tháng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Các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cơ</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quan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Đảng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Chính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phú</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chuyển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lên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Bắc</a:t>
            </a:r>
            <a:r>
              <a:rPr lang="en-US" sz="2800" dirty="0">
                <a:solidFill>
                  <a:srgbClr val="000000"/>
                </a:solidFill>
                <a:latin typeface="Times New Roman" pitchFamily="18" charset="0"/>
                <a:cs typeface="Times New Roman" pitchFamily="18" charset="0"/>
              </a:rPr>
              <a:t> an </a:t>
            </a:r>
            <a:r>
              <a:rPr lang="en-US" sz="2800" dirty="0" err="1">
                <a:solidFill>
                  <a:srgbClr val="000000"/>
                </a:solidFill>
                <a:latin typeface="Times New Roman" pitchFamily="18" charset="0"/>
                <a:cs typeface="Times New Roman" pitchFamily="18" charset="0"/>
              </a:rPr>
              <a:t>toàn</a:t>
            </a:r>
            <a:r>
              <a:rPr lang="en-US" sz="2800" dirty="0">
                <a:solidFill>
                  <a:srgbClr val="000000"/>
                </a:solidFill>
                <a:latin typeface="Times New Roman" pitchFamily="18" charset="0"/>
                <a:cs typeface="Times New Roman" pitchFamily="18" charset="0"/>
              </a:rPr>
              <a:t/>
            </a:r>
            <a:br>
              <a:rPr lang="en-US" sz="2800" dirty="0">
                <a:solidFill>
                  <a:srgbClr val="000000"/>
                </a:solidFill>
                <a:latin typeface="Times New Roman" pitchFamily="18" charset="0"/>
                <a:cs typeface="Times New Roman" pitchFamily="18" charset="0"/>
              </a:rPr>
            </a:br>
            <a:endParaRPr lang="en-US" sz="2800" dirty="0"/>
          </a:p>
        </p:txBody>
      </p:sp>
    </p:spTree>
    <p:extLst>
      <p:ext uri="{BB962C8B-B14F-4D97-AF65-F5344CB8AC3E}">
        <p14:creationId xmlns:p14="http://schemas.microsoft.com/office/powerpoint/2010/main" val="683816901"/>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SC01338.JPG"/>
          <p:cNvPicPr>
            <a:picLocks noChangeAspect="1"/>
          </p:cNvPicPr>
          <p:nvPr/>
        </p:nvPicPr>
        <p:blipFill>
          <a:blip r:embed="rId2"/>
          <a:srcRect r="4657"/>
          <a:stretch>
            <a:fillRect/>
          </a:stretch>
        </p:blipFill>
        <p:spPr>
          <a:xfrm>
            <a:off x="6780375" y="3398323"/>
            <a:ext cx="1676400" cy="2238375"/>
          </a:xfrm>
          <a:prstGeom prst="rect">
            <a:avLst/>
          </a:prstGeom>
          <a:ln>
            <a:noFill/>
          </a:ln>
          <a:effectLst>
            <a:outerShdw blurRad="292100" dist="139700" dir="2700000" algn="tl" rotWithShape="0">
              <a:srgbClr val="333333">
                <a:alpha val="65000"/>
              </a:srgbClr>
            </a:outerShdw>
          </a:effectLst>
        </p:spPr>
      </p:pic>
      <p:pic>
        <p:nvPicPr>
          <p:cNvPr id="9" name="Picture 8" descr="HCM- BAO CAO DAI HOI II.jpg"/>
          <p:cNvPicPr>
            <a:picLocks noChangeAspect="1"/>
          </p:cNvPicPr>
          <p:nvPr/>
        </p:nvPicPr>
        <p:blipFill>
          <a:blip r:embed="rId3"/>
          <a:stretch>
            <a:fillRect/>
          </a:stretch>
        </p:blipFill>
        <p:spPr>
          <a:xfrm>
            <a:off x="611560" y="2896352"/>
            <a:ext cx="2781498" cy="2197100"/>
          </a:xfrm>
          <a:prstGeom prst="rect">
            <a:avLst/>
          </a:prstGeom>
          <a:ln>
            <a:noFill/>
          </a:ln>
          <a:effectLst>
            <a:outerShdw blurRad="292100" dist="139700" dir="2700000" algn="tl" rotWithShape="0">
              <a:srgbClr val="333333">
                <a:alpha val="65000"/>
              </a:srgbClr>
            </a:outerShdw>
          </a:effectLst>
        </p:spPr>
      </p:pic>
      <p:pic>
        <p:nvPicPr>
          <p:cNvPr id="6" name="Picture 5" descr="Truong_Chinh.jpg"/>
          <p:cNvPicPr>
            <a:picLocks noChangeAspect="1"/>
          </p:cNvPicPr>
          <p:nvPr/>
        </p:nvPicPr>
        <p:blipFill>
          <a:blip r:embed="rId4"/>
          <a:stretch>
            <a:fillRect/>
          </a:stretch>
        </p:blipFill>
        <p:spPr>
          <a:xfrm>
            <a:off x="6648509" y="679481"/>
            <a:ext cx="1676400" cy="2101850"/>
          </a:xfrm>
          <a:prstGeom prst="rect">
            <a:avLst/>
          </a:prstGeom>
          <a:ln>
            <a:noFill/>
          </a:ln>
          <a:effectLst>
            <a:outerShdw blurRad="292100" dist="139700" dir="2700000" algn="tl" rotWithShape="0">
              <a:srgbClr val="333333">
                <a:alpha val="65000"/>
              </a:srgbClr>
            </a:outerShdw>
          </a:effectLst>
        </p:spPr>
      </p:pic>
      <p:sp>
        <p:nvSpPr>
          <p:cNvPr id="15" name="Rectangle 49"/>
          <p:cNvSpPr>
            <a:spLocks noChangeArrowheads="1"/>
          </p:cNvSpPr>
          <p:nvPr/>
        </p:nvSpPr>
        <p:spPr bwMode="auto">
          <a:xfrm>
            <a:off x="457200" y="5405716"/>
            <a:ext cx="3048000" cy="461963"/>
          </a:xfrm>
          <a:prstGeom prst="rect">
            <a:avLst/>
          </a:prstGeom>
          <a:noFill/>
          <a:ln w="9525">
            <a:noFill/>
            <a:miter lim="800000"/>
            <a:headEnd/>
            <a:tailEnd/>
          </a:ln>
          <a:effectLst/>
        </p:spPr>
        <p:txBody>
          <a:bodyPr anchor="ctr">
            <a:spAutoFit/>
          </a:bodyPr>
          <a:lstStyle/>
          <a:p>
            <a:pPr algn="ctr">
              <a:defRPr/>
            </a:pP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Chủ</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tịch</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Hồ</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Chí</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Minh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đọc</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Báo</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cáo</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chính</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trị</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tại</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Đại</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i="1" dirty="0" err="1">
                <a:effectLst>
                  <a:outerShdw blurRad="38100" dist="38100" dir="2700000" algn="tl">
                    <a:srgbClr val="000000">
                      <a:alpha val="43137"/>
                    </a:srgbClr>
                  </a:outerShdw>
                </a:effectLst>
                <a:latin typeface="Times New Roman" pitchFamily="18" charset="0"/>
                <a:cs typeface="Times New Roman" pitchFamily="18" charset="0"/>
              </a:rPr>
              <a:t>hội</a:t>
            </a: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 II</a:t>
            </a:r>
            <a:r>
              <a:rPr lang="en-US" sz="1200" b="1" dirty="0">
                <a:effectLst>
                  <a:outerShdw blurRad="38100" dist="38100" dir="2700000" algn="tl">
                    <a:srgbClr val="000000">
                      <a:alpha val="43137"/>
                    </a:srgbClr>
                  </a:outerShdw>
                </a:effectLst>
                <a:latin typeface="Times New Roman" pitchFamily="18" charset="0"/>
                <a:cs typeface="Times New Roman" pitchFamily="18" charset="0"/>
              </a:rPr>
              <a:t> </a:t>
            </a:r>
          </a:p>
        </p:txBody>
      </p:sp>
      <p:sp>
        <p:nvSpPr>
          <p:cNvPr id="16" name="Left Brace 15"/>
          <p:cNvSpPr/>
          <p:nvPr/>
        </p:nvSpPr>
        <p:spPr>
          <a:xfrm flipH="1" flipV="1">
            <a:off x="3276600" y="1981200"/>
            <a:ext cx="457200" cy="4114800"/>
          </a:xfrm>
          <a:prstGeom prst="leftBrace">
            <a:avLst>
              <a:gd name="adj1" fmla="val 113888"/>
              <a:gd name="adj2" fmla="val 50000"/>
            </a:avLst>
          </a:prstGeom>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en-US"/>
          </a:p>
        </p:txBody>
      </p:sp>
      <p:graphicFrame>
        <p:nvGraphicFramePr>
          <p:cNvPr id="17" name="Diagram 16"/>
          <p:cNvGraphicFramePr/>
          <p:nvPr>
            <p:extLst>
              <p:ext uri="{D42A27DB-BD31-4B8C-83A1-F6EECF244321}">
                <p14:modId xmlns:p14="http://schemas.microsoft.com/office/powerpoint/2010/main" val="2080524478"/>
              </p:ext>
            </p:extLst>
          </p:nvPr>
        </p:nvGraphicFramePr>
        <p:xfrm>
          <a:off x="3858046" y="2121543"/>
          <a:ext cx="2667000" cy="4241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ectangle 49"/>
          <p:cNvSpPr>
            <a:spLocks noChangeArrowheads="1"/>
          </p:cNvSpPr>
          <p:nvPr/>
        </p:nvSpPr>
        <p:spPr bwMode="auto">
          <a:xfrm>
            <a:off x="6513675" y="2924944"/>
            <a:ext cx="2209800" cy="461963"/>
          </a:xfrm>
          <a:prstGeom prst="rect">
            <a:avLst/>
          </a:prstGeom>
          <a:noFill/>
          <a:ln w="9525">
            <a:noFill/>
            <a:miter lim="800000"/>
            <a:headEnd/>
            <a:tailEnd/>
          </a:ln>
          <a:effectLst/>
        </p:spPr>
        <p:txBody>
          <a:bodyPr anchor="ctr">
            <a:spAutoFit/>
          </a:bodyPr>
          <a:lstStyle/>
          <a:p>
            <a:pPr algn="ctr">
              <a:defRPr/>
            </a:pPr>
            <a:r>
              <a:rPr lang="en-US" sz="1200" b="1" i="1" dirty="0">
                <a:effectLst>
                  <a:outerShdw blurRad="38100" dist="38100" dir="2700000" algn="tl">
                    <a:srgbClr val="000000">
                      <a:alpha val="43137"/>
                    </a:srgbClr>
                  </a:outerShdw>
                </a:effectLst>
                <a:latin typeface="Times New Roman" pitchFamily="18" charset="0"/>
                <a:cs typeface="Times New Roman" pitchFamily="18" charset="0"/>
              </a:rPr>
              <a:t>Trường Chinh – Tổng Bí thư của Đảng</a:t>
            </a:r>
            <a:endParaRPr lang="en-US" sz="1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9" name="Rectangle 49"/>
          <p:cNvSpPr>
            <a:spLocks noChangeArrowheads="1"/>
          </p:cNvSpPr>
          <p:nvPr/>
        </p:nvSpPr>
        <p:spPr bwMode="auto">
          <a:xfrm>
            <a:off x="6553200" y="5733256"/>
            <a:ext cx="2411288" cy="581025"/>
          </a:xfrm>
          <a:prstGeom prst="rect">
            <a:avLst/>
          </a:prstGeom>
          <a:noFill/>
          <a:ln w="9525">
            <a:noFill/>
            <a:miter lim="800000"/>
            <a:headEnd/>
            <a:tailEnd/>
          </a:ln>
          <a:effec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1600" b="1" i="1" dirty="0">
                <a:effectLst>
                  <a:outerShdw blurRad="38100" dist="38100" dir="2700000" algn="tl">
                    <a:srgbClr val="C0C0C0"/>
                  </a:outerShdw>
                </a:effectLst>
                <a:latin typeface="Times New Roman" panose="02020603050405020304" pitchFamily="18" charset="0"/>
                <a:cs typeface="Times New Roman" panose="02020603050405020304" pitchFamily="18" charset="0"/>
              </a:rPr>
              <a:t>Chính cương của </a:t>
            </a:r>
          </a:p>
          <a:p>
            <a:pPr algn="ctr"/>
            <a:r>
              <a:rPr lang="en-US" sz="1600" b="1" i="1" dirty="0">
                <a:effectLst>
                  <a:outerShdw blurRad="38100" dist="38100" dir="2700000" algn="tl">
                    <a:srgbClr val="C0C0C0"/>
                  </a:outerShdw>
                </a:effectLst>
                <a:latin typeface="Times New Roman" panose="02020603050405020304" pitchFamily="18" charset="0"/>
                <a:cs typeface="Times New Roman" panose="02020603050405020304" pitchFamily="18" charset="0"/>
              </a:rPr>
              <a:t>Đảng Lao động Việt Nam</a:t>
            </a:r>
            <a:endParaRPr 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94283" name="Rectangle 11"/>
          <p:cNvSpPr>
            <a:spLocks noChangeArrowheads="1"/>
          </p:cNvSpPr>
          <p:nvPr/>
        </p:nvSpPr>
        <p:spPr bwMode="auto">
          <a:xfrm>
            <a:off x="184150" y="1222969"/>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t>NỘI DUNG ĐẠI HỘI II</a:t>
            </a:r>
          </a:p>
        </p:txBody>
      </p:sp>
      <p:pic>
        <p:nvPicPr>
          <p:cNvPr id="3" name="Picture 2"/>
          <p:cNvPicPr>
            <a:picLocks noChangeAspect="1"/>
          </p:cNvPicPr>
          <p:nvPr/>
        </p:nvPicPr>
        <p:blipFill>
          <a:blip r:embed="rId10"/>
          <a:stretch>
            <a:fillRect/>
          </a:stretch>
        </p:blipFill>
        <p:spPr>
          <a:xfrm>
            <a:off x="395536" y="1508719"/>
            <a:ext cx="3529851" cy="944962"/>
          </a:xfrm>
          <a:prstGeom prst="rect">
            <a:avLst/>
          </a:prstGeom>
        </p:spPr>
      </p:pic>
      <p:sp>
        <p:nvSpPr>
          <p:cNvPr id="4" name="Rectangle 3"/>
          <p:cNvSpPr/>
          <p:nvPr/>
        </p:nvSpPr>
        <p:spPr>
          <a:xfrm>
            <a:off x="539552" y="520373"/>
            <a:ext cx="4572000" cy="646331"/>
          </a:xfrm>
          <a:prstGeom prst="rect">
            <a:avLst/>
          </a:prstGeom>
        </p:spPr>
        <p:txBody>
          <a:bodyPr>
            <a:spAutoFit/>
          </a:bodyPr>
          <a:lstStyle/>
          <a:p>
            <a:r>
              <a:rPr lang="en-US" b="1" dirty="0">
                <a:latin typeface="Times New Roman" panose="02020603050405020304" pitchFamily="18" charset="0"/>
                <a:cs typeface="Times New Roman" panose="02020603050405020304" pitchFamily="18" charset="0"/>
              </a:rPr>
              <a:t>3. </a:t>
            </a:r>
            <a:r>
              <a:rPr lang="en-US" b="1" dirty="0" err="1">
                <a:latin typeface="Times New Roman" panose="02020603050405020304" pitchFamily="18" charset="0"/>
                <a:cs typeface="Times New Roman" panose="02020603050405020304" pitchFamily="18" charset="0"/>
              </a:rPr>
              <a:t>Đẩy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mạnh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chiến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đến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1951-1954 </a:t>
            </a:r>
            <a:endParaRPr lang="en-US" dirty="0"/>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480" y="857232"/>
            <a:ext cx="5357850" cy="523220"/>
          </a:xfrm>
          <a:prstGeom prst="rect">
            <a:avLst/>
          </a:prstGeom>
          <a:solidFill>
            <a:schemeClr val="accent6"/>
          </a:solidFill>
        </p:spPr>
        <p:txBody>
          <a:bodyPr wrap="square" rtlCol="0">
            <a:spAutoFit/>
          </a:bodyPr>
          <a:lstStyle/>
          <a:p>
            <a:pPr algn="ctr"/>
            <a:r>
              <a:rPr lang="en-US" sz="2800" b="1" dirty="0" smtClean="0">
                <a:latin typeface="Times New Roman" pitchFamily="18" charset="0"/>
                <a:cs typeface="Times New Roman" pitchFamily="18" charset="0"/>
              </a:rPr>
              <a:t>BÁO CÁO CHÍNH TRỊ</a:t>
            </a:r>
            <a:endParaRPr lang="en-US" sz="2800" b="1" dirty="0">
              <a:latin typeface="Times New Roman" pitchFamily="18" charset="0"/>
              <a:cs typeface="Times New Roman" pitchFamily="18" charset="0"/>
            </a:endParaRPr>
          </a:p>
        </p:txBody>
      </p:sp>
      <p:sp>
        <p:nvSpPr>
          <p:cNvPr id="3" name="TextBox 2"/>
          <p:cNvSpPr txBox="1"/>
          <p:nvPr/>
        </p:nvSpPr>
        <p:spPr>
          <a:xfrm>
            <a:off x="571472" y="1857364"/>
            <a:ext cx="7572428" cy="3108543"/>
          </a:xfrm>
          <a:prstGeom prst="rect">
            <a:avLst/>
          </a:prstGeom>
          <a:noFill/>
        </p:spPr>
        <p:txBody>
          <a:bodyPr wrap="square" rtlCol="0">
            <a:spAutoFit/>
          </a:bodyPr>
          <a:lstStyle/>
          <a:p>
            <a:pPr>
              <a:buFontTx/>
              <a:buChar char="-"/>
            </a:pPr>
            <a:r>
              <a:rPr lang="en-US" sz="2800" dirty="0" err="1" smtClean="0">
                <a:latin typeface="Times New Roman" pitchFamily="18" charset="0"/>
                <a:cs typeface="Times New Roman" pitchFamily="18" charset="0"/>
              </a:rPr>
              <a:t>Tổng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trào</a:t>
            </a:r>
            <a:r>
              <a:rPr lang="en-US" sz="2800" dirty="0" smtClean="0">
                <a:latin typeface="Times New Roman" pitchFamily="18" charset="0"/>
                <a:cs typeface="Times New Roman" pitchFamily="18" charset="0"/>
              </a:rPr>
              <a:t> CMTG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VN</a:t>
            </a:r>
          </a:p>
          <a:p>
            <a:pPr>
              <a:buFontTx/>
              <a:buChar char="-"/>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Nhiệm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vụ</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mắt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Tiêu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diệt</a:t>
            </a:r>
            <a:r>
              <a:rPr lang="en-US" sz="2800" dirty="0" smtClean="0">
                <a:latin typeface="Times New Roman" pitchFamily="18" charset="0"/>
                <a:cs typeface="Times New Roman" pitchFamily="18" charset="0"/>
              </a:rPr>
              <a:t> TDP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đánh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bọn</a:t>
            </a:r>
            <a:r>
              <a:rPr lang="en-US" sz="2800" dirty="0" smtClean="0">
                <a:latin typeface="Times New Roman" pitchFamily="18" charset="0"/>
                <a:cs typeface="Times New Roman" pitchFamily="18" charset="0"/>
              </a:rPr>
              <a:t> can </a:t>
            </a:r>
            <a:r>
              <a:rPr lang="en-US" sz="2800" dirty="0" err="1" smtClean="0">
                <a:latin typeface="Times New Roman" pitchFamily="18" charset="0"/>
                <a:cs typeface="Times New Roman" pitchFamily="18" charset="0"/>
              </a:rPr>
              <a:t>thiệp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Mỹ</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giành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lập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a:t>
            </a:r>
          </a:p>
          <a:p>
            <a:pPr>
              <a:buFontTx/>
              <a:buChar char="-"/>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Biện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tăng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cường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lượng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vũ</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trang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cố</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các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thể</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quần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chúng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mở</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đẩy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mạnh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công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tác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xây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dựng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Đảng</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99554244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285728"/>
            <a:ext cx="7858180" cy="954107"/>
          </a:xfrm>
          <a:prstGeom prst="rect">
            <a:avLst/>
          </a:prstGeom>
          <a:solidFill>
            <a:schemeClr val="accent2"/>
          </a:solidFill>
        </p:spPr>
        <p:txBody>
          <a:bodyPr wrap="square" rtlCol="0">
            <a:spAutoFit/>
          </a:bodyPr>
          <a:lstStyle/>
          <a:p>
            <a:pPr algn="ctr"/>
            <a:r>
              <a:rPr lang="en-US" sz="2800" b="1" dirty="0" smtClean="0">
                <a:latin typeface="Times New Roman" pitchFamily="18" charset="0"/>
                <a:cs typeface="Times New Roman" pitchFamily="18" charset="0"/>
              </a:rPr>
              <a:t>CHÍNH CƯƠNG CỦA ĐẢNG</a:t>
            </a:r>
          </a:p>
          <a:p>
            <a:pPr algn="ctr"/>
            <a:r>
              <a:rPr lang="en-US" sz="2800" b="1" dirty="0" smtClean="0">
                <a:latin typeface="Times New Roman" pitchFamily="18" charset="0"/>
                <a:cs typeface="Times New Roman" pitchFamily="18" charset="0"/>
              </a:rPr>
              <a:t> LAO ĐỘNG VIỆT NAM</a:t>
            </a:r>
            <a:endParaRPr lang="en-US" sz="2800" b="1" dirty="0">
              <a:latin typeface="Times New Roman" pitchFamily="18" charset="0"/>
              <a:cs typeface="Times New Roman" pitchFamily="18" charset="0"/>
            </a:endParaRPr>
          </a:p>
        </p:txBody>
      </p:sp>
      <p:sp>
        <p:nvSpPr>
          <p:cNvPr id="3" name="TextBox 2"/>
          <p:cNvSpPr txBox="1"/>
          <p:nvPr/>
        </p:nvSpPr>
        <p:spPr>
          <a:xfrm>
            <a:off x="683568" y="1428736"/>
            <a:ext cx="8246150" cy="4832092"/>
          </a:xfrm>
          <a:prstGeom prst="rect">
            <a:avLst/>
          </a:prstGeom>
          <a:noFill/>
          <a:ln>
            <a:solidFill>
              <a:schemeClr val="accent1"/>
            </a:solidFill>
          </a:ln>
        </p:spPr>
        <p:txBody>
          <a:bodyPr wrap="square" rtlCol="0">
            <a:spAutoFit/>
          </a:bodyPr>
          <a:lstStyle/>
          <a:p>
            <a:pPr algn="just">
              <a:buFontTx/>
              <a:buChar char="-"/>
            </a:pP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Tính</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chất</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xã</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Việt</a:t>
            </a:r>
            <a:r>
              <a:rPr lang="en-US" sz="2800" dirty="0" smtClean="0">
                <a:latin typeface="Times New Roman" pitchFamily="18" charset="0"/>
                <a:cs typeface="Times New Roman" pitchFamily="18" charset="0"/>
              </a:rPr>
              <a:t> Nam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nay </a:t>
            </a:r>
            <a:r>
              <a:rPr lang="en-US" sz="2800" dirty="0" err="1" smtClean="0">
                <a:latin typeface="Times New Roman" pitchFamily="18" charset="0"/>
                <a:cs typeface="Times New Roman" pitchFamily="18" charset="0"/>
              </a:rPr>
              <a:t>gồm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có</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một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phần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thuộc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nửa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kiến</a:t>
            </a:r>
            <a:r>
              <a:rPr lang="en-US" sz="2800" dirty="0" smtClean="0">
                <a:latin typeface="Times New Roman" pitchFamily="18" charset="0"/>
                <a:cs typeface="Times New Roman" pitchFamily="18" charset="0"/>
              </a:rPr>
              <a:t>”.</a:t>
            </a:r>
          </a:p>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Mâu</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thuẫn</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chủ</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yếu</a:t>
            </a:r>
            <a:r>
              <a:rPr lang="en-US" sz="2800" i="1"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nay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mâu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thuẫn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giữa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thuộc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địa</a:t>
            </a:r>
            <a:r>
              <a:rPr lang="en-US" sz="2800" dirty="0" smtClean="0">
                <a:latin typeface="Times New Roman" pitchFamily="18" charset="0"/>
                <a:cs typeface="Times New Roman" pitchFamily="18" charset="0"/>
              </a:rPr>
              <a:t>.</a:t>
            </a:r>
          </a:p>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Đối</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tượng</a:t>
            </a:r>
            <a:r>
              <a:rPr lang="en-US" sz="2800" i="1" dirty="0" smtClean="0">
                <a:latin typeface="Times New Roman" pitchFamily="18" charset="0"/>
                <a:cs typeface="Times New Roman" pitchFamily="18" charset="0"/>
              </a:rPr>
              <a:t> CM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đối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tượng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TDP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can </a:t>
            </a:r>
            <a:r>
              <a:rPr lang="en-US" sz="2800" dirty="0" err="1" smtClean="0">
                <a:latin typeface="Times New Roman" pitchFamily="18" charset="0"/>
                <a:cs typeface="Times New Roman" pitchFamily="18" charset="0"/>
              </a:rPr>
              <a:t>thiệp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Mỹ</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đối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tượng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phụ</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PK </a:t>
            </a:r>
            <a:r>
              <a:rPr lang="en-US" sz="2800" dirty="0" err="1" smtClean="0">
                <a:latin typeface="Times New Roman" pitchFamily="18" charset="0"/>
                <a:cs typeface="Times New Roman" pitchFamily="18" charset="0"/>
              </a:rPr>
              <a:t>phản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a:t>
            </a:r>
          </a:p>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Nhiệm</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vụ</a:t>
            </a:r>
            <a:r>
              <a:rPr lang="en-US" sz="2800" i="1" dirty="0" smtClean="0">
                <a:latin typeface="Times New Roman" pitchFamily="18" charset="0"/>
                <a:cs typeface="Times New Roman" pitchFamily="18" charset="0"/>
              </a:rPr>
              <a:t> CM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Nhiệm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vụ</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đánh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đổ</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quốc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giành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lập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Xóa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bỏ</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những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tích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nửa</a:t>
            </a:r>
            <a:r>
              <a:rPr lang="en-US" sz="2800" dirty="0" smtClean="0">
                <a:latin typeface="Times New Roman" pitchFamily="18" charset="0"/>
                <a:cs typeface="Times New Roman" pitchFamily="18" charset="0"/>
              </a:rPr>
              <a:t> PK </a:t>
            </a:r>
            <a:r>
              <a:rPr lang="en-US" sz="2800" dirty="0" err="1" smtClean="0">
                <a:latin typeface="Times New Roman" pitchFamily="18" charset="0"/>
                <a:cs typeface="Times New Roman" pitchFamily="18" charset="0"/>
              </a:rPr>
              <a:t>đem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ruộng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cho</a:t>
            </a:r>
            <a:r>
              <a:rPr lang="en-US" sz="2800" dirty="0" smtClean="0">
                <a:latin typeface="Times New Roman" pitchFamily="18" charset="0"/>
                <a:cs typeface="Times New Roman" pitchFamily="18" charset="0"/>
              </a:rPr>
              <a:t> ND. </a:t>
            </a:r>
            <a:r>
              <a:rPr lang="en-US" sz="2800" dirty="0" err="1" smtClean="0">
                <a:latin typeface="Times New Roman" pitchFamily="18" charset="0"/>
                <a:cs typeface="Times New Roman" pitchFamily="18" charset="0"/>
              </a:rPr>
              <a:t>Phát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a:t>
            </a:r>
            <a:r>
              <a:rPr lang="en-US" sz="2800" dirty="0" smtClean="0">
                <a:latin typeface="Times New Roman" pitchFamily="18" charset="0"/>
                <a:cs typeface="Times New Roman" pitchFamily="18" charset="0"/>
              </a:rPr>
              <a:t> DCND, </a:t>
            </a:r>
            <a:r>
              <a:rPr lang="en-US" sz="2800" dirty="0" err="1" smtClean="0">
                <a:latin typeface="Times New Roman" pitchFamily="18" charset="0"/>
                <a:cs typeface="Times New Roman" pitchFamily="18" charset="0"/>
              </a:rPr>
              <a:t>gây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sở</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cho</a:t>
            </a:r>
            <a:r>
              <a:rPr lang="en-US" sz="2800" dirty="0" smtClean="0">
                <a:latin typeface="Times New Roman" pitchFamily="18" charset="0"/>
                <a:cs typeface="Times New Roman" pitchFamily="18" charset="0"/>
              </a:rPr>
              <a:t> CNXH.</a:t>
            </a:r>
          </a:p>
        </p:txBody>
      </p:sp>
    </p:spTree>
    <p:extLst>
      <p:ext uri="{BB962C8B-B14F-4D97-AF65-F5344CB8AC3E}">
        <p14:creationId xmlns:p14="http://schemas.microsoft.com/office/powerpoint/2010/main" val="122943614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857232"/>
            <a:ext cx="7929618" cy="467820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Động</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lực</a:t>
            </a:r>
            <a:r>
              <a:rPr lang="en-US" sz="2800" i="1" dirty="0" smtClean="0">
                <a:latin typeface="Times New Roman" pitchFamily="18" charset="0"/>
                <a:cs typeface="Times New Roman" pitchFamily="18" charset="0"/>
              </a:rPr>
              <a:t> CM</a:t>
            </a:r>
            <a:r>
              <a:rPr lang="en-US" sz="2800" dirty="0" smtClean="0">
                <a:latin typeface="Times New Roman" pitchFamily="18" charset="0"/>
                <a:cs typeface="Times New Roman" pitchFamily="18" charset="0"/>
              </a:rPr>
              <a:t>: CN, ND, TTS </a:t>
            </a:r>
            <a:r>
              <a:rPr lang="en-US" sz="2800" dirty="0" err="1" smtClean="0">
                <a:latin typeface="Times New Roman" pitchFamily="18" charset="0"/>
                <a:cs typeface="Times New Roman" pitchFamily="18" charset="0"/>
              </a:rPr>
              <a:t>thành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thị</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tiểu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tư</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trí</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thức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tư</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tộc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Ngoài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những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sĩ</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yêu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bộ</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đó</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nồng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cốt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CN, ND, </a:t>
            </a:r>
            <a:r>
              <a:rPr lang="en-US" sz="2800" dirty="0" err="1" smtClean="0">
                <a:latin typeface="Times New Roman" pitchFamily="18" charset="0"/>
                <a:cs typeface="Times New Roman" pitchFamily="18" charset="0"/>
              </a:rPr>
              <a:t>trí</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thức</a:t>
            </a:r>
            <a:r>
              <a:rPr lang="en-US" sz="2800" dirty="0" smtClean="0">
                <a:latin typeface="Times New Roman" pitchFamily="18" charset="0"/>
                <a:cs typeface="Times New Roman" pitchFamily="18" charset="0"/>
              </a:rPr>
              <a:t> do </a:t>
            </a:r>
            <a:r>
              <a:rPr lang="en-US" sz="2800" dirty="0" err="1" smtClean="0">
                <a:latin typeface="Times New Roman" pitchFamily="18" charset="0"/>
                <a:cs typeface="Times New Roman" pitchFamily="18" charset="0"/>
              </a:rPr>
              <a:t>giai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cấp</a:t>
            </a:r>
            <a:r>
              <a:rPr lang="en-US" sz="2800" dirty="0" smtClean="0">
                <a:latin typeface="Times New Roman" pitchFamily="18" charset="0"/>
                <a:cs typeface="Times New Roman" pitchFamily="18" charset="0"/>
              </a:rPr>
              <a:t> CN </a:t>
            </a:r>
            <a:r>
              <a:rPr lang="en-US" sz="2800" dirty="0" err="1" smtClean="0">
                <a:latin typeface="Times New Roman" pitchFamily="18" charset="0"/>
                <a:cs typeface="Times New Roman" pitchFamily="18" charset="0"/>
              </a:rPr>
              <a:t>lãnh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đạo</a:t>
            </a:r>
            <a:r>
              <a:rPr lang="en-US" sz="2800" dirty="0" smtClean="0">
                <a:latin typeface="Times New Roman" pitchFamily="18" charset="0"/>
                <a:cs typeface="Times New Roman" pitchFamily="18" charset="0"/>
              </a:rPr>
              <a:t>.</a:t>
            </a:r>
          </a:p>
          <a:p>
            <a:pPr algn="just"/>
            <a:endParaRPr lang="en-US" sz="2800" dirty="0" smtClean="0">
              <a:latin typeface="Times New Roman" pitchFamily="18" charset="0"/>
              <a:cs typeface="Times New Roman" pitchFamily="18" charset="0"/>
            </a:endParaRPr>
          </a:p>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Đặc</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điểm</a:t>
            </a:r>
            <a:r>
              <a:rPr lang="en-US" sz="2800" i="1" dirty="0" smtClean="0">
                <a:latin typeface="Times New Roman" pitchFamily="18" charset="0"/>
                <a:cs typeface="Times New Roman" pitchFamily="18" charset="0"/>
              </a:rPr>
              <a:t> CM</a:t>
            </a:r>
            <a:r>
              <a:rPr lang="en-US" sz="2800" dirty="0" smtClean="0">
                <a:latin typeface="Times New Roman" pitchFamily="18" charset="0"/>
                <a:cs typeface="Times New Roman" pitchFamily="18" charset="0"/>
              </a:rPr>
              <a:t>: CM VN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nay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CMDTDCND. </a:t>
            </a:r>
            <a:r>
              <a:rPr lang="en-US" sz="2800" dirty="0" err="1" smtClean="0">
                <a:latin typeface="Times New Roman" pitchFamily="18" charset="0"/>
                <a:cs typeface="Times New Roman" pitchFamily="18" charset="0"/>
              </a:rPr>
              <a:t>Đó</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CMDCTS </a:t>
            </a:r>
            <a:r>
              <a:rPr lang="en-US" sz="2800" dirty="0" err="1" smtClean="0">
                <a:latin typeface="Times New Roman" pitchFamily="18" charset="0"/>
                <a:cs typeface="Times New Roman" pitchFamily="18" charset="0"/>
              </a:rPr>
              <a:t>lối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thành</a:t>
            </a:r>
            <a:r>
              <a:rPr lang="en-US" sz="2800" dirty="0" smtClean="0">
                <a:latin typeface="Times New Roman" pitchFamily="18" charset="0"/>
                <a:cs typeface="Times New Roman" pitchFamily="18" charset="0"/>
              </a:rPr>
              <a:t> CMXHCN.</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Triển</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vọng</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của</a:t>
            </a:r>
            <a:r>
              <a:rPr lang="en-US" sz="2800" i="1" dirty="0" smtClean="0">
                <a:latin typeface="Times New Roman" pitchFamily="18" charset="0"/>
                <a:cs typeface="Times New Roman" pitchFamily="18" charset="0"/>
              </a:rPr>
              <a:t> CM</a:t>
            </a:r>
            <a:r>
              <a:rPr lang="en-US" sz="2800" dirty="0" smtClean="0">
                <a:latin typeface="Times New Roman" pitchFamily="18" charset="0"/>
                <a:cs typeface="Times New Roman" pitchFamily="18" charset="0"/>
              </a:rPr>
              <a:t>: CMDTDCND VN </a:t>
            </a:r>
            <a:r>
              <a:rPr lang="en-US" sz="2800" dirty="0" err="1" smtClean="0">
                <a:latin typeface="Times New Roman" pitchFamily="18" charset="0"/>
                <a:cs typeface="Times New Roman" pitchFamily="18" charset="0"/>
              </a:rPr>
              <a:t>nhất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định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sẽ</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đưa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Việt</a:t>
            </a:r>
            <a:r>
              <a:rPr lang="en-US" sz="2800" dirty="0" smtClean="0">
                <a:latin typeface="Times New Roman" pitchFamily="18" charset="0"/>
                <a:cs typeface="Times New Roman" pitchFamily="18" charset="0"/>
              </a:rPr>
              <a:t> Nam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nghĩa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31289755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357166"/>
            <a:ext cx="8358246" cy="61247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Con </a:t>
            </a:r>
            <a:r>
              <a:rPr lang="en-US" sz="2800" i="1" dirty="0" err="1" smtClean="0">
                <a:latin typeface="Times New Roman" pitchFamily="18" charset="0"/>
                <a:cs typeface="Times New Roman" pitchFamily="18" charset="0"/>
              </a:rPr>
              <a:t>đường</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đi</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lên</a:t>
            </a:r>
            <a:r>
              <a:rPr lang="en-US" sz="2800" i="1" dirty="0" smtClean="0">
                <a:latin typeface="Times New Roman" pitchFamily="18" charset="0"/>
                <a:cs typeface="Times New Roman" pitchFamily="18" charset="0"/>
              </a:rPr>
              <a:t> CNXH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Đó</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con </a:t>
            </a:r>
            <a:r>
              <a:rPr lang="en-US" sz="2800" dirty="0" err="1" smtClean="0">
                <a:latin typeface="Times New Roman" pitchFamily="18" charset="0"/>
                <a:cs typeface="Times New Roman" pitchFamily="18" charset="0"/>
              </a:rPr>
              <a:t>đường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lâu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dài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trải</a:t>
            </a:r>
            <a:r>
              <a:rPr lang="en-US" sz="2800" dirty="0" smtClean="0">
                <a:latin typeface="Times New Roman" pitchFamily="18" charset="0"/>
                <a:cs typeface="Times New Roman" pitchFamily="18" charset="0"/>
              </a:rPr>
              <a:t> qua 3 </a:t>
            </a:r>
            <a:r>
              <a:rPr lang="en-US" sz="2800" dirty="0" err="1" smtClean="0">
                <a:latin typeface="Times New Roman" pitchFamily="18" charset="0"/>
                <a:cs typeface="Times New Roman" pitchFamily="18" charset="0"/>
              </a:rPr>
              <a:t>giai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đoạn</a:t>
            </a:r>
            <a:r>
              <a:rPr lang="en-US" sz="28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Hoàn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thành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giải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phóng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tộc</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Xóa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bỏ</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những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tích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nửa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phong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kiến</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Xây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dựng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sở</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nghĩa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nghĩa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Giai</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cấp</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lãnh</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đạo</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và</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mục</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đích</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của</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Người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lãnh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đạo</a:t>
            </a:r>
            <a:r>
              <a:rPr lang="en-US" sz="2800" dirty="0" smtClean="0">
                <a:latin typeface="Times New Roman" pitchFamily="18" charset="0"/>
                <a:cs typeface="Times New Roman" pitchFamily="18" charset="0"/>
              </a:rPr>
              <a:t> CM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giai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cấp</a:t>
            </a:r>
            <a:r>
              <a:rPr lang="en-US" sz="2800" dirty="0" smtClean="0">
                <a:latin typeface="Times New Roman" pitchFamily="18" charset="0"/>
                <a:cs typeface="Times New Roman" pitchFamily="18" charset="0"/>
              </a:rPr>
              <a:t> CN”. </a:t>
            </a:r>
            <a:r>
              <a:rPr lang="en-US" sz="2800" dirty="0" err="1" smtClean="0">
                <a:latin typeface="Times New Roman" pitchFamily="18" charset="0"/>
                <a:cs typeface="Times New Roman" pitchFamily="18" charset="0"/>
              </a:rPr>
              <a:t>Mục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đích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lên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nghĩa</a:t>
            </a:r>
            <a:r>
              <a:rPr lang="en-US" sz="2800" dirty="0" smtClean="0">
                <a:latin typeface="Times New Roman" pitchFamily="18" charset="0"/>
                <a:cs typeface="Times New Roman" pitchFamily="18" charset="0"/>
              </a:rPr>
              <a:t> ở </a:t>
            </a:r>
            <a:r>
              <a:rPr lang="en-US" sz="2800" dirty="0" err="1" smtClean="0">
                <a:latin typeface="Times New Roman" pitchFamily="18" charset="0"/>
                <a:cs typeface="Times New Roman" pitchFamily="18" charset="0"/>
              </a:rPr>
              <a:t>Việt</a:t>
            </a:r>
            <a:r>
              <a:rPr lang="en-US" sz="2800" dirty="0" smtClean="0">
                <a:latin typeface="Times New Roman" pitchFamily="18" charset="0"/>
                <a:cs typeface="Times New Roman" pitchFamily="18" charset="0"/>
              </a:rPr>
              <a:t> Nam, </a:t>
            </a:r>
            <a:r>
              <a:rPr lang="en-US" sz="2800" dirty="0" err="1" smtClean="0">
                <a:latin typeface="Times New Roman" pitchFamily="18" charset="0"/>
                <a:cs typeface="Times New Roman" pitchFamily="18" charset="0"/>
              </a:rPr>
              <a:t>để</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tự</a:t>
            </a:r>
            <a:r>
              <a:rPr lang="en-US" sz="2800" dirty="0" smtClean="0">
                <a:latin typeface="Times New Roman" pitchFamily="18" charset="0"/>
                <a:cs typeface="Times New Roman" pitchFamily="18" charset="0"/>
              </a:rPr>
              <a:t> do, </a:t>
            </a:r>
            <a:r>
              <a:rPr lang="en-US" sz="2800" dirty="0" err="1" smtClean="0">
                <a:latin typeface="Times New Roman" pitchFamily="18" charset="0"/>
                <a:cs typeface="Times New Roman" pitchFamily="18" charset="0"/>
              </a:rPr>
              <a:t>hạnh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phúc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giai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cấp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công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lao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các</a:t>
            </a:r>
            <a:r>
              <a:rPr lang="en-US" sz="2800" dirty="0" smtClean="0">
                <a:latin typeface="Times New Roman" pitchFamily="18" charset="0"/>
                <a:cs typeface="Times New Roman" pitchFamily="18" charset="0"/>
              </a:rPr>
              <a:t> DT </a:t>
            </a:r>
            <a:r>
              <a:rPr lang="en-US" sz="2800" dirty="0" err="1" smtClean="0">
                <a:latin typeface="Times New Roman" pitchFamily="18" charset="0"/>
                <a:cs typeface="Times New Roman" pitchFamily="18" charset="0"/>
              </a:rPr>
              <a:t>đa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số</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thiểu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số</a:t>
            </a:r>
            <a:r>
              <a:rPr lang="en-US" sz="2800" dirty="0" smtClean="0">
                <a:latin typeface="Times New Roman" pitchFamily="18" charset="0"/>
                <a:cs typeface="Times New Roman" pitchFamily="18" charset="0"/>
              </a:rPr>
              <a:t> ở VN. </a:t>
            </a:r>
          </a:p>
          <a:p>
            <a:endParaRPr lang="en-US"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01231771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285860"/>
            <a:ext cx="7572428" cy="35394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Chính</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sách</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của</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Đảng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Có</a:t>
            </a:r>
            <a:r>
              <a:rPr lang="en-US" sz="2800" dirty="0" smtClean="0">
                <a:latin typeface="Times New Roman" pitchFamily="18" charset="0"/>
                <a:cs typeface="Times New Roman" pitchFamily="18" charset="0"/>
              </a:rPr>
              <a:t> 15 </a:t>
            </a:r>
            <a:r>
              <a:rPr lang="en-US" sz="2800" dirty="0" err="1" smtClean="0">
                <a:latin typeface="Times New Roman" pitchFamily="18" charset="0"/>
                <a:cs typeface="Times New Roman" pitchFamily="18" charset="0"/>
              </a:rPr>
              <a:t>chính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sách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lớn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nhằm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phát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triển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a:t>
            </a:r>
            <a:r>
              <a:rPr lang="en-US" sz="2800" dirty="0" smtClean="0">
                <a:latin typeface="Times New Roman" pitchFamily="18" charset="0"/>
                <a:cs typeface="Times New Roman" pitchFamily="18" charset="0"/>
              </a:rPr>
              <a:t> DCND, </a:t>
            </a:r>
            <a:r>
              <a:rPr lang="en-US" sz="2800" dirty="0" err="1" smtClean="0">
                <a:latin typeface="Times New Roman" pitchFamily="18" charset="0"/>
                <a:cs typeface="Times New Roman" pitchFamily="18" charset="0"/>
              </a:rPr>
              <a:t>gây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mầm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cho</a:t>
            </a:r>
            <a:r>
              <a:rPr lang="en-US" sz="2800" dirty="0" smtClean="0">
                <a:latin typeface="Times New Roman" pitchFamily="18" charset="0"/>
                <a:cs typeface="Times New Roman" pitchFamily="18" charset="0"/>
              </a:rPr>
              <a:t> CNXH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đẩy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mạnh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kháng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thắng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lợi</a:t>
            </a:r>
            <a:r>
              <a:rPr lang="en-US" sz="2800" dirty="0" smtClean="0">
                <a:latin typeface="Times New Roman" pitchFamily="18" charset="0"/>
                <a:cs typeface="Times New Roman" pitchFamily="18" charset="0"/>
              </a:rPr>
              <a:t>.</a:t>
            </a:r>
          </a:p>
          <a:p>
            <a:pPr algn="just"/>
            <a:endParaRPr lang="en-US" sz="2800" dirty="0" smtClean="0">
              <a:latin typeface="Times New Roman" pitchFamily="18" charset="0"/>
              <a:cs typeface="Times New Roman" pitchFamily="18" charset="0"/>
            </a:endParaRPr>
          </a:p>
          <a:p>
            <a:pPr algn="just">
              <a:buFontTx/>
              <a:buChar char="-"/>
            </a:pPr>
            <a:r>
              <a:rPr lang="en-US" sz="2800"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Quan</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hệ</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quốc</a:t>
            </a:r>
            <a:r>
              <a:rPr lang="en-US" sz="2800" i="1" dirty="0" smtClean="0">
                <a:latin typeface="Times New Roman" pitchFamily="18" charset="0"/>
                <a:cs typeface="Times New Roman" pitchFamily="18" charset="0"/>
              </a:rPr>
              <a:t> </a:t>
            </a:r>
            <a:r>
              <a:rPr lang="en-US" sz="2800" i="1" dirty="0" err="1" smtClean="0">
                <a:latin typeface="Times New Roman" pitchFamily="18" charset="0"/>
                <a:cs typeface="Times New Roman" pitchFamily="18" charset="0"/>
              </a:rPr>
              <a:t>tế</a:t>
            </a:r>
            <a:r>
              <a:rPr lang="en-US" sz="2800" dirty="0" smtClean="0">
                <a:latin typeface="Times New Roman" pitchFamily="18" charset="0"/>
                <a:cs typeface="Times New Roman" pitchFamily="18" charset="0"/>
              </a:rPr>
              <a:t>: VN </a:t>
            </a:r>
            <a:r>
              <a:rPr lang="en-US" sz="2800" dirty="0" err="1" smtClean="0">
                <a:latin typeface="Times New Roman" pitchFamily="18" charset="0"/>
                <a:cs typeface="Times New Roman" pitchFamily="18" charset="0"/>
              </a:rPr>
              <a:t>đứng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về</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phe</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bình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phải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tranh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sự</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giúp</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đỡ</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các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XHCN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thế</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giới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TQ, LX. </a:t>
            </a:r>
            <a:r>
              <a:rPr lang="en-US" sz="2800" dirty="0" err="1" smtClean="0">
                <a:latin typeface="Times New Roman" pitchFamily="18" charset="0"/>
                <a:cs typeface="Times New Roman" pitchFamily="18" charset="0"/>
              </a:rPr>
              <a:t>Thực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hiện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 V – T- X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đoàn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kết</a:t>
            </a:r>
            <a:r>
              <a:rPr lang="en-US" sz="2800" dirty="0" smtClean="0">
                <a:latin typeface="Times New Roman" pitchFamily="18" charset="0"/>
                <a:cs typeface="Times New Roman" pitchFamily="18" charset="0"/>
              </a:rPr>
              <a:t> V – M – L.</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0711601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7291" y="817320"/>
            <a:ext cx="3744416" cy="453650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457200" indent="-457200" algn="just">
              <a:buFont typeface="Wingdings" pitchFamily="2" charset="2"/>
              <a:buChar char="Ø"/>
            </a:pPr>
            <a:r>
              <a:rPr lang="en-US" sz="3200" dirty="0" err="1">
                <a:solidFill>
                  <a:srgbClr val="0070C0"/>
                </a:solidFill>
                <a:latin typeface="Times New Roman" panose="02020603050405020304" pitchFamily="18" charset="0"/>
                <a:cs typeface="Times New Roman" panose="02020603050405020304" pitchFamily="18" charset="0"/>
              </a:rPr>
              <a:t>Đường</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lối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chính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sách</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của</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a:t>
            </a:r>
            <a:r>
              <a:rPr lang="en-US" sz="3200" dirty="0" err="1" smtClean="0">
                <a:solidFill>
                  <a:srgbClr val="0070C0"/>
                </a:solidFill>
                <a:latin typeface="Times New Roman" panose="02020603050405020304" pitchFamily="18" charset="0"/>
                <a:cs typeface="Times New Roman" panose="02020603050405020304" pitchFamily="18" charset="0"/>
              </a:rPr>
              <a:t>ại</a:t>
            </a:r>
            <a:r>
              <a:rPr lang="en-US" sz="3200" dirty="0" smtClean="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hội</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smtClean="0">
                <a:solidFill>
                  <a:srgbClr val="0070C0"/>
                </a:solidFill>
                <a:latin typeface="Times New Roman" panose="02020603050405020304" pitchFamily="18" charset="0"/>
                <a:cs typeface="Times New Roman" panose="02020603050405020304" pitchFamily="18" charset="0"/>
              </a:rPr>
              <a:t>II </a:t>
            </a:r>
            <a:r>
              <a:rPr lang="en-US" sz="3200" dirty="0" err="1" smtClean="0">
                <a:solidFill>
                  <a:srgbClr val="0070C0"/>
                </a:solidFill>
                <a:latin typeface="Times New Roman" panose="02020603050405020304" pitchFamily="18" charset="0"/>
                <a:cs typeface="Times New Roman" panose="02020603050405020304" pitchFamily="18" charset="0"/>
              </a:rPr>
              <a:t>đã</a:t>
            </a:r>
            <a:r>
              <a:rPr lang="en-US" sz="3200" dirty="0" smtClean="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được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bổ</a:t>
            </a:r>
            <a:r>
              <a:rPr lang="en-US" sz="3200" dirty="0">
                <a:solidFill>
                  <a:srgbClr val="0070C0"/>
                </a:solidFill>
                <a:latin typeface="Times New Roman" panose="02020603050405020304" pitchFamily="18" charset="0"/>
                <a:cs typeface="Times New Roman" panose="02020603050405020304" pitchFamily="18" charset="0"/>
              </a:rPr>
              <a:t> sung </a:t>
            </a:r>
            <a:r>
              <a:rPr lang="en-US" sz="3200" dirty="0" err="1">
                <a:solidFill>
                  <a:srgbClr val="0070C0"/>
                </a:solidFill>
                <a:latin typeface="Times New Roman" panose="02020603050405020304" pitchFamily="18" charset="0"/>
                <a:cs typeface="Times New Roman" panose="02020603050405020304" pitchFamily="18" charset="0"/>
              </a:rPr>
              <a:t>và</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phát</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triển</a:t>
            </a:r>
            <a:r>
              <a:rPr lang="en-US" sz="3200" dirty="0">
                <a:solidFill>
                  <a:srgbClr val="0070C0"/>
                </a:solidFill>
                <a:latin typeface="Times New Roman" panose="02020603050405020304" pitchFamily="18" charset="0"/>
                <a:cs typeface="Times New Roman" panose="02020603050405020304" pitchFamily="18" charset="0"/>
              </a:rPr>
              <a:t> qua </a:t>
            </a:r>
            <a:r>
              <a:rPr lang="en-US" sz="3200" dirty="0" err="1">
                <a:solidFill>
                  <a:srgbClr val="0070C0"/>
                </a:solidFill>
                <a:latin typeface="Times New Roman" panose="02020603050405020304" pitchFamily="18" charset="0"/>
                <a:cs typeface="Times New Roman" panose="02020603050405020304" pitchFamily="18" charset="0"/>
              </a:rPr>
              <a:t>các</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H</a:t>
            </a:r>
            <a:r>
              <a:rPr lang="en-US" sz="3200" dirty="0" err="1" smtClean="0">
                <a:solidFill>
                  <a:srgbClr val="0070C0"/>
                </a:solidFill>
                <a:latin typeface="Times New Roman" panose="02020603050405020304" pitchFamily="18" charset="0"/>
                <a:cs typeface="Times New Roman" panose="02020603050405020304" pitchFamily="18" charset="0"/>
              </a:rPr>
              <a:t>ội</a:t>
            </a:r>
            <a:r>
              <a:rPr lang="en-US" sz="3200" dirty="0" smtClean="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nghị</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trung</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ương</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tiếp</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theo</a:t>
            </a:r>
            <a:r>
              <a:rPr lang="en-US" sz="3200" dirty="0">
                <a:solidFill>
                  <a:srgbClr val="0070C0"/>
                </a:solidFill>
                <a:latin typeface="Times New Roman" panose="02020603050405020304" pitchFamily="18" charset="0"/>
                <a:cs typeface="Times New Roman" panose="02020603050405020304" pitchFamily="18" charset="0"/>
              </a:rPr>
              <a:t> </a:t>
            </a:r>
            <a:r>
              <a:rPr lang="en-US" sz="3200" dirty="0" err="1">
                <a:solidFill>
                  <a:srgbClr val="0070C0"/>
                </a:solidFill>
                <a:latin typeface="Times New Roman" panose="02020603050405020304" pitchFamily="18" charset="0"/>
                <a:cs typeface="Times New Roman" panose="02020603050405020304" pitchFamily="18" charset="0"/>
              </a:rPr>
              <a:t>như</a:t>
            </a:r>
            <a:r>
              <a:rPr lang="en-US" sz="3200" dirty="0">
                <a:solidFill>
                  <a:srgbClr val="0070C0"/>
                </a:solidFill>
                <a:latin typeface="Times New Roman" panose="02020603050405020304" pitchFamily="18" charset="0"/>
                <a:cs typeface="Times New Roman" panose="02020603050405020304" pitchFamily="18" charset="0"/>
              </a:rPr>
              <a:t>:</a:t>
            </a:r>
          </a:p>
        </p:txBody>
      </p:sp>
      <p:sp>
        <p:nvSpPr>
          <p:cNvPr id="3" name="Rectangle 2"/>
          <p:cNvSpPr/>
          <p:nvPr/>
        </p:nvSpPr>
        <p:spPr>
          <a:xfrm>
            <a:off x="5817440" y="722313"/>
            <a:ext cx="2354960" cy="8640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buFont typeface="Wingdings" pitchFamily="2" charset="2"/>
              <a:buChar char="ü"/>
            </a:pPr>
            <a:r>
              <a:rPr lang="en-US" dirty="0" err="1">
                <a:solidFill>
                  <a:schemeClr val="accent1">
                    <a:lumMod val="75000"/>
                  </a:schemeClr>
                </a:solidFill>
                <a:latin typeface="Times New Roman" pitchFamily="18" charset="0"/>
                <a:cs typeface="Times New Roman" pitchFamily="18" charset="0"/>
              </a:rPr>
              <a:t>Hội</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nghị</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trung</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ương</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lần</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thứ</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nhất</a:t>
            </a:r>
            <a:r>
              <a:rPr lang="en-US" dirty="0">
                <a:solidFill>
                  <a:schemeClr val="accent1">
                    <a:lumMod val="75000"/>
                  </a:schemeClr>
                </a:solidFill>
                <a:latin typeface="Times New Roman" pitchFamily="18" charset="0"/>
                <a:cs typeface="Times New Roman" pitchFamily="18" charset="0"/>
              </a:rPr>
              <a:t> ( 3/1951)</a:t>
            </a:r>
          </a:p>
        </p:txBody>
      </p:sp>
      <p:sp>
        <p:nvSpPr>
          <p:cNvPr id="4" name="Rectangle 3"/>
          <p:cNvSpPr/>
          <p:nvPr/>
        </p:nvSpPr>
        <p:spPr>
          <a:xfrm>
            <a:off x="5797817" y="2990565"/>
            <a:ext cx="2374582"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5796135" y="4106689"/>
            <a:ext cx="2376263"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buFont typeface="Wingdings" pitchFamily="2" charset="2"/>
              <a:buChar char="ü"/>
            </a:pPr>
            <a:r>
              <a:rPr lang="en-US">
                <a:solidFill>
                  <a:schemeClr val="accent1">
                    <a:lumMod val="50000"/>
                  </a:schemeClr>
                </a:solidFill>
                <a:latin typeface="Times New Roman" pitchFamily="18" charset="0"/>
                <a:cs typeface="Times New Roman" pitchFamily="18" charset="0"/>
              </a:rPr>
              <a:t>Hội nghị trung ương lần thứ năm (11/1953)</a:t>
            </a:r>
            <a:endParaRPr lang="en-US" dirty="0">
              <a:solidFill>
                <a:schemeClr val="accent1">
                  <a:lumMod val="50000"/>
                </a:schemeClr>
              </a:solidFill>
              <a:latin typeface="Times New Roman" pitchFamily="18" charset="0"/>
              <a:cs typeface="Times New Roman" pitchFamily="18" charset="0"/>
            </a:endParaRPr>
          </a:p>
        </p:txBody>
      </p:sp>
      <p:sp>
        <p:nvSpPr>
          <p:cNvPr id="7" name="Rectangle 6"/>
          <p:cNvSpPr/>
          <p:nvPr/>
        </p:nvSpPr>
        <p:spPr>
          <a:xfrm>
            <a:off x="5845040" y="1844824"/>
            <a:ext cx="2327359" cy="7496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Rectangle 7"/>
          <p:cNvSpPr/>
          <p:nvPr/>
        </p:nvSpPr>
        <p:spPr>
          <a:xfrm>
            <a:off x="5796136" y="1844824"/>
            <a:ext cx="2376264" cy="646331"/>
          </a:xfrm>
          <a:prstGeom prst="rect">
            <a:avLst/>
          </a:prstGeom>
        </p:spPr>
        <p:txBody>
          <a:bodyPr wrap="square">
            <a:spAutoFit/>
          </a:bodyPr>
          <a:lstStyle/>
          <a:p>
            <a:pPr>
              <a:buFont typeface="Wingdings" pitchFamily="2" charset="2"/>
              <a:buChar char="ü"/>
            </a:pPr>
            <a:r>
              <a:rPr lang="en-US" dirty="0" err="1">
                <a:solidFill>
                  <a:srgbClr val="002060"/>
                </a:solidFill>
                <a:latin typeface="Times New Roman" pitchFamily="18" charset="0"/>
                <a:cs typeface="Times New Roman" pitchFamily="18" charset="0"/>
              </a:rPr>
              <a:t>Hội</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nghị</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trung</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ương</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lần</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thứ</a:t>
            </a:r>
            <a:r>
              <a:rPr lang="en-US" dirty="0">
                <a:solidFill>
                  <a:srgbClr val="002060"/>
                </a:solidFill>
                <a:latin typeface="Times New Roman" pitchFamily="18" charset="0"/>
                <a:cs typeface="Times New Roman" pitchFamily="18" charset="0"/>
              </a:rPr>
              <a:t> </a:t>
            </a:r>
            <a:r>
              <a:rPr lang="en-US" dirty="0" err="1">
                <a:solidFill>
                  <a:srgbClr val="002060"/>
                </a:solidFill>
                <a:latin typeface="Times New Roman" pitchFamily="18" charset="0"/>
                <a:cs typeface="Times New Roman" pitchFamily="18" charset="0"/>
              </a:rPr>
              <a:t>hai</a:t>
            </a:r>
            <a:r>
              <a:rPr lang="en-US" dirty="0">
                <a:solidFill>
                  <a:srgbClr val="002060"/>
                </a:solidFill>
                <a:latin typeface="Times New Roman" pitchFamily="18" charset="0"/>
                <a:cs typeface="Times New Roman" pitchFamily="18" charset="0"/>
              </a:rPr>
              <a:t> </a:t>
            </a:r>
            <a:r>
              <a:rPr lang="en-US" dirty="0" smtClean="0">
                <a:solidFill>
                  <a:srgbClr val="002060"/>
                </a:solidFill>
                <a:latin typeface="Times New Roman" pitchFamily="18" charset="0"/>
                <a:cs typeface="Times New Roman" pitchFamily="18" charset="0"/>
              </a:rPr>
              <a:t>(5/10/1951</a:t>
            </a:r>
            <a:r>
              <a:rPr lang="en-US" dirty="0">
                <a:solidFill>
                  <a:srgbClr val="002060"/>
                </a:solidFill>
                <a:latin typeface="Times New Roman" pitchFamily="18" charset="0"/>
                <a:cs typeface="Times New Roman" pitchFamily="18" charset="0"/>
              </a:rPr>
              <a:t>)</a:t>
            </a:r>
          </a:p>
        </p:txBody>
      </p:sp>
      <p:sp>
        <p:nvSpPr>
          <p:cNvPr id="9" name="Rectangle 8"/>
          <p:cNvSpPr/>
          <p:nvPr/>
        </p:nvSpPr>
        <p:spPr>
          <a:xfrm>
            <a:off x="5817440" y="3032956"/>
            <a:ext cx="2498976" cy="646331"/>
          </a:xfrm>
          <a:prstGeom prst="rect">
            <a:avLst/>
          </a:prstGeom>
        </p:spPr>
        <p:txBody>
          <a:bodyPr wrap="square">
            <a:spAutoFit/>
          </a:bodyPr>
          <a:lstStyle/>
          <a:p>
            <a:pPr>
              <a:buFont typeface="Wingdings" pitchFamily="2" charset="2"/>
              <a:buChar char="ü"/>
            </a:pPr>
            <a:r>
              <a:rPr lang="en-US">
                <a:solidFill>
                  <a:schemeClr val="accent6">
                    <a:lumMod val="75000"/>
                  </a:schemeClr>
                </a:solidFill>
                <a:latin typeface="Times New Roman" pitchFamily="18" charset="0"/>
                <a:cs typeface="Times New Roman" pitchFamily="18" charset="0"/>
              </a:rPr>
              <a:t>Hội nghị trung ương lần thứ tư (1/1953)</a:t>
            </a:r>
            <a:endParaRPr lang="en-US" dirty="0">
              <a:solidFill>
                <a:schemeClr val="accent6">
                  <a:lumMod val="75000"/>
                </a:schemeClr>
              </a:solidFill>
              <a:latin typeface="Times New Roman" pitchFamily="18" charset="0"/>
              <a:cs typeface="Times New Roman" pitchFamily="18" charset="0"/>
            </a:endParaRPr>
          </a:p>
        </p:txBody>
      </p:sp>
      <p:sp>
        <p:nvSpPr>
          <p:cNvPr id="10" name="Notched Right Arrow 9"/>
          <p:cNvSpPr/>
          <p:nvPr/>
        </p:nvSpPr>
        <p:spPr>
          <a:xfrm>
            <a:off x="4716016" y="2605554"/>
            <a:ext cx="936104" cy="761600"/>
          </a:xfrm>
          <a:prstGeom prst="notch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33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barn(inVertical)">
                                      <p:cBhvr>
                                        <p:cTn id="21" dur="500"/>
                                        <p:tgtEl>
                                          <p:spTgt spid="8">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barn(inVertical)">
                                      <p:cBhvr>
                                        <p:cTn id="24" dur="500"/>
                                        <p:tgtEl>
                                          <p:spTgt spid="9">
                                            <p:txEl>
                                              <p:pRg st="0" end="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barn(inVertical)">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71480"/>
            <a:ext cx="7886700" cy="5605483"/>
          </a:xfrm>
        </p:spPr>
        <p:txBody>
          <a:bodyPr/>
          <a:lstStyle/>
          <a:p>
            <a:pPr>
              <a:buNone/>
            </a:pPr>
            <a:endParaRPr lang="en-US" dirty="0"/>
          </a:p>
        </p:txBody>
      </p:sp>
      <p:sp>
        <p:nvSpPr>
          <p:cNvPr id="4" name="Oval 3"/>
          <p:cNvSpPr/>
          <p:nvPr/>
        </p:nvSpPr>
        <p:spPr>
          <a:xfrm>
            <a:off x="3143240" y="357166"/>
            <a:ext cx="2714644" cy="1785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643306" y="928670"/>
            <a:ext cx="2000264" cy="954107"/>
          </a:xfrm>
          <a:prstGeom prst="rect">
            <a:avLst/>
          </a:prstGeom>
          <a:noFill/>
        </p:spPr>
        <p:txBody>
          <a:bodyPr wrap="square" rtlCol="0">
            <a:spAutoFit/>
          </a:bodyPr>
          <a:lstStyle/>
          <a:p>
            <a:r>
              <a:rPr lang="en-US" sz="2800" b="1" dirty="0" err="1" smtClean="0">
                <a:latin typeface="Times New Roman" pitchFamily="18" charset="0"/>
                <a:cs typeface="Times New Roman" pitchFamily="18" charset="0"/>
              </a:rPr>
              <a:t>Chuẩn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bị</a:t>
            </a:r>
            <a:r>
              <a:rPr lang="en-US" sz="2800" b="1" dirty="0" smtClean="0">
                <a:latin typeface="Times New Roman" pitchFamily="18" charset="0"/>
                <a:cs typeface="Times New Roman" pitchFamily="18" charset="0"/>
              </a:rPr>
              <a:t> </a:t>
            </a:r>
          </a:p>
          <a:p>
            <a:r>
              <a:rPr lang="en-US" sz="2800" b="1" dirty="0" err="1" smtClean="0">
                <a:latin typeface="Times New Roman" pitchFamily="18" charset="0"/>
                <a:cs typeface="Times New Roman" pitchFamily="18" charset="0"/>
              </a:rPr>
              <a:t>lực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lượng</a:t>
            </a:r>
            <a:endParaRPr lang="en-US" sz="2800" b="1" dirty="0">
              <a:latin typeface="Times New Roman" pitchFamily="18" charset="0"/>
              <a:cs typeface="Times New Roman" pitchFamily="18" charset="0"/>
            </a:endParaRPr>
          </a:p>
        </p:txBody>
      </p:sp>
      <p:sp>
        <p:nvSpPr>
          <p:cNvPr id="6" name="Rectangle 5"/>
          <p:cNvSpPr/>
          <p:nvPr/>
        </p:nvSpPr>
        <p:spPr>
          <a:xfrm>
            <a:off x="571472" y="2571744"/>
            <a:ext cx="2500330"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857884" y="2643182"/>
            <a:ext cx="2500330" cy="1214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000364" y="5072074"/>
            <a:ext cx="3429024"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1472" y="2643182"/>
            <a:ext cx="2428892" cy="954107"/>
          </a:xfrm>
          <a:prstGeom prst="rect">
            <a:avLst/>
          </a:prstGeom>
          <a:noFill/>
        </p:spPr>
        <p:txBody>
          <a:bodyPr wrap="square" rtlCol="0">
            <a:spAutoFit/>
          </a:bodyPr>
          <a:lstStyle/>
          <a:p>
            <a:pPr algn="ctr"/>
            <a:r>
              <a:rPr lang="en-US" sz="2800" b="1" dirty="0" err="1" smtClean="0">
                <a:latin typeface="Times New Roman" pitchFamily="18" charset="0"/>
                <a:cs typeface="Times New Roman" pitchFamily="18" charset="0"/>
              </a:rPr>
              <a:t>Mở</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các</a:t>
            </a:r>
            <a:endParaRPr lang="en-US" sz="2800" b="1" dirty="0" smtClean="0">
              <a:latin typeface="Times New Roman" pitchFamily="18" charset="0"/>
              <a:cs typeface="Times New Roman" pitchFamily="18" charset="0"/>
            </a:endParaRPr>
          </a:p>
          <a:p>
            <a:pPr algn="ctr"/>
            <a:r>
              <a:rPr lang="en-US" sz="2800" b="1" dirty="0" err="1" smtClean="0">
                <a:latin typeface="Times New Roman" pitchFamily="18" charset="0"/>
                <a:cs typeface="Times New Roman" pitchFamily="18" charset="0"/>
              </a:rPr>
              <a:t>chiến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dịch</a:t>
            </a:r>
            <a:endParaRPr lang="en-US" sz="2800" b="1" dirty="0">
              <a:latin typeface="Times New Roman" pitchFamily="18" charset="0"/>
              <a:cs typeface="Times New Roman" pitchFamily="18" charset="0"/>
            </a:endParaRPr>
          </a:p>
        </p:txBody>
      </p:sp>
      <p:sp>
        <p:nvSpPr>
          <p:cNvPr id="10" name="TextBox 9"/>
          <p:cNvSpPr txBox="1"/>
          <p:nvPr/>
        </p:nvSpPr>
        <p:spPr>
          <a:xfrm>
            <a:off x="6143636" y="2786058"/>
            <a:ext cx="2143140" cy="954107"/>
          </a:xfrm>
          <a:prstGeom prst="rect">
            <a:avLst/>
          </a:prstGeom>
          <a:noFill/>
        </p:spPr>
        <p:txBody>
          <a:bodyPr wrap="square" rtlCol="0">
            <a:spAutoFit/>
          </a:bodyPr>
          <a:lstStyle/>
          <a:p>
            <a:r>
              <a:rPr lang="en-US" sz="2800" b="1" dirty="0" err="1" smtClean="0">
                <a:latin typeface="Times New Roman" pitchFamily="18" charset="0"/>
                <a:cs typeface="Times New Roman" pitchFamily="18" charset="0"/>
              </a:rPr>
              <a:t>Đấu</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tranh</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ngoại</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giao</a:t>
            </a:r>
            <a:endParaRPr lang="en-US" sz="2800" b="1" dirty="0">
              <a:latin typeface="Times New Roman" pitchFamily="18" charset="0"/>
              <a:cs typeface="Times New Roman" pitchFamily="18" charset="0"/>
            </a:endParaRPr>
          </a:p>
        </p:txBody>
      </p:sp>
      <p:sp>
        <p:nvSpPr>
          <p:cNvPr id="11" name="TextBox 10"/>
          <p:cNvSpPr txBox="1"/>
          <p:nvPr/>
        </p:nvSpPr>
        <p:spPr>
          <a:xfrm>
            <a:off x="3143240" y="5429264"/>
            <a:ext cx="3643338" cy="523220"/>
          </a:xfrm>
          <a:prstGeom prst="rect">
            <a:avLst/>
          </a:prstGeom>
          <a:noFill/>
        </p:spPr>
        <p:txBody>
          <a:bodyPr wrap="square" rtlCol="0">
            <a:spAutoFit/>
          </a:bodyPr>
          <a:lstStyle/>
          <a:p>
            <a:r>
              <a:rPr lang="en-US" sz="2800" dirty="0" err="1" smtClean="0">
                <a:latin typeface="Times New Roman" pitchFamily="18" charset="0"/>
                <a:cs typeface="Times New Roman" pitchFamily="18" charset="0"/>
              </a:rPr>
              <a:t>Kháng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chiến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thắng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lợi</a:t>
            </a:r>
            <a:endParaRPr lang="en-US" sz="2800" dirty="0">
              <a:latin typeface="Times New Roman" pitchFamily="18" charset="0"/>
              <a:cs typeface="Times New Roman" pitchFamily="18" charset="0"/>
            </a:endParaRPr>
          </a:p>
        </p:txBody>
      </p:sp>
      <p:cxnSp>
        <p:nvCxnSpPr>
          <p:cNvPr id="13" name="Straight Connector 12"/>
          <p:cNvCxnSpPr/>
          <p:nvPr/>
        </p:nvCxnSpPr>
        <p:spPr>
          <a:xfrm>
            <a:off x="1643042" y="1285860"/>
            <a:ext cx="592935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070347" y="1857761"/>
            <a:ext cx="1144596"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7036611" y="1821645"/>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43240" y="3143248"/>
            <a:ext cx="2643206"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1678761" y="4107661"/>
            <a:ext cx="1500198" cy="1143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286512" y="4071942"/>
            <a:ext cx="1571636" cy="1285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787970"/>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a:xfrm>
            <a:off x="381000" y="428604"/>
            <a:ext cx="8382000" cy="5972196"/>
          </a:xfrm>
        </p:spPr>
        <p:txBody>
          <a:bodyPr>
            <a:normAutofit fontScale="92500" lnSpcReduction="10000"/>
          </a:bodyPr>
          <a:lstStyle/>
          <a:p>
            <a:pPr algn="just"/>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dịch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Trung</a:t>
            </a:r>
            <a:r>
              <a:rPr lang="en-US" sz="3400" dirty="0" smtClean="0">
                <a:solidFill>
                  <a:srgbClr val="000000"/>
                </a:solidFill>
                <a:latin typeface="Times New Roman" pitchFamily="18" charset="0"/>
                <a:cs typeface="Times New Roman" pitchFamily="18" charset="0"/>
              </a:rPr>
              <a:t> du </a:t>
            </a:r>
            <a:r>
              <a:rPr lang="en-US" sz="3400" dirty="0" err="1" smtClean="0">
                <a:solidFill>
                  <a:srgbClr val="000000"/>
                </a:solidFill>
                <a:latin typeface="Times New Roman" pitchFamily="18" charset="0"/>
                <a:cs typeface="Times New Roman" pitchFamily="18" charset="0"/>
              </a:rPr>
              <a:t>Bắc</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bộ</a:t>
            </a:r>
            <a:r>
              <a:rPr lang="en-US" sz="3400" dirty="0" smtClean="0">
                <a:solidFill>
                  <a:srgbClr val="000000"/>
                </a:solidFill>
                <a:latin typeface="Times New Roman" pitchFamily="18" charset="0"/>
                <a:cs typeface="Times New Roman" pitchFamily="18" charset="0"/>
              </a:rPr>
              <a:t> (12/1951 ), </a:t>
            </a:r>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a:solidFill>
                  <a:srgbClr val="000000"/>
                </a:solidFill>
                <a:latin typeface="Times New Roman" pitchFamily="18" charset="0"/>
                <a:cs typeface="Times New Roman" pitchFamily="18" charset="0"/>
              </a:rPr>
              <a:t>dịch</a:t>
            </a:r>
            <a:r>
              <a:rPr lang="en-US" sz="3400" dirty="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đường</a:t>
            </a:r>
            <a:r>
              <a:rPr lang="en-US" sz="3400" dirty="0" smtClean="0">
                <a:solidFill>
                  <a:srgbClr val="000000"/>
                </a:solidFill>
                <a:latin typeface="Times New Roman" pitchFamily="18" charset="0"/>
                <a:cs typeface="Times New Roman" pitchFamily="18" charset="0"/>
              </a:rPr>
              <a:t> 18 (3/1951 ) , </a:t>
            </a:r>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dịch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Hà</a:t>
            </a:r>
            <a:r>
              <a:rPr lang="en-US" sz="3400" dirty="0" smtClean="0">
                <a:solidFill>
                  <a:srgbClr val="000000"/>
                </a:solidFill>
                <a:latin typeface="Times New Roman" pitchFamily="18" charset="0"/>
                <a:cs typeface="Times New Roman" pitchFamily="18" charset="0"/>
              </a:rPr>
              <a:t> Nam </a:t>
            </a:r>
            <a:r>
              <a:rPr lang="en-US" sz="3400" dirty="0" err="1" smtClean="0">
                <a:solidFill>
                  <a:srgbClr val="000000"/>
                </a:solidFill>
                <a:latin typeface="Times New Roman" pitchFamily="18" charset="0"/>
                <a:cs typeface="Times New Roman" pitchFamily="18" charset="0"/>
              </a:rPr>
              <a:t>Ninh</a:t>
            </a:r>
            <a:r>
              <a:rPr lang="en-US" sz="3400" dirty="0" smtClean="0">
                <a:solidFill>
                  <a:srgbClr val="000000"/>
                </a:solidFill>
                <a:latin typeface="Times New Roman" pitchFamily="18" charset="0"/>
                <a:cs typeface="Times New Roman" pitchFamily="18" charset="0"/>
              </a:rPr>
              <a:t> (5/1951 ) , </a:t>
            </a:r>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dịch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Hòa</a:t>
            </a:r>
            <a:r>
              <a:rPr lang="en-US" sz="3400" dirty="0" smtClean="0">
                <a:solidFill>
                  <a:srgbClr val="000000"/>
                </a:solidFill>
                <a:latin typeface="Times New Roman" pitchFamily="18" charset="0"/>
                <a:cs typeface="Times New Roman" pitchFamily="18" charset="0"/>
              </a:rPr>
              <a:t> </a:t>
            </a:r>
            <a:r>
              <a:rPr lang="en-US" sz="3400" dirty="0" err="1">
                <a:solidFill>
                  <a:srgbClr val="000000"/>
                </a:solidFill>
                <a:latin typeface="Times New Roman" pitchFamily="18" charset="0"/>
                <a:cs typeface="Times New Roman" pitchFamily="18" charset="0"/>
              </a:rPr>
              <a:t>Bình</a:t>
            </a:r>
            <a:r>
              <a:rPr lang="en-US" sz="3400" dirty="0">
                <a:solidFill>
                  <a:srgbClr val="000000"/>
                </a:solidFill>
                <a:latin typeface="Times New Roman" pitchFamily="18" charset="0"/>
                <a:cs typeface="Times New Roman" pitchFamily="18" charset="0"/>
              </a:rPr>
              <a:t> </a:t>
            </a:r>
            <a:r>
              <a:rPr lang="en-US" sz="3400" dirty="0" smtClean="0">
                <a:solidFill>
                  <a:srgbClr val="000000"/>
                </a:solidFill>
                <a:latin typeface="Times New Roman" pitchFamily="18" charset="0"/>
                <a:cs typeface="Times New Roman" pitchFamily="18" charset="0"/>
              </a:rPr>
              <a:t>(2/1952), </a:t>
            </a:r>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dịch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Tây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Bắc</a:t>
            </a:r>
            <a:r>
              <a:rPr lang="en-US" sz="3400" dirty="0" smtClean="0">
                <a:solidFill>
                  <a:srgbClr val="000000"/>
                </a:solidFill>
                <a:latin typeface="Times New Roman" pitchFamily="18" charset="0"/>
                <a:cs typeface="Times New Roman" pitchFamily="18" charset="0"/>
              </a:rPr>
              <a:t> (12/1952)….</a:t>
            </a:r>
          </a:p>
          <a:p>
            <a:pPr algn="just"/>
            <a:r>
              <a:rPr lang="en-US" sz="3400" dirty="0" smtClean="0">
                <a:solidFill>
                  <a:srgbClr val="000000"/>
                </a:solidFill>
                <a:latin typeface="Times New Roman" pitchFamily="18" charset="0"/>
                <a:cs typeface="Times New Roman" pitchFamily="18" charset="0"/>
              </a:rPr>
              <a:t>4/1953 </a:t>
            </a:r>
            <a:r>
              <a:rPr lang="en-US" sz="3400" dirty="0" err="1" smtClean="0">
                <a:solidFill>
                  <a:srgbClr val="000000"/>
                </a:solidFill>
                <a:latin typeface="Times New Roman" pitchFamily="18" charset="0"/>
                <a:cs typeface="Times New Roman" pitchFamily="18" charset="0"/>
              </a:rPr>
              <a:t>quân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tình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nguyện</a:t>
            </a:r>
            <a:r>
              <a:rPr lang="en-US" sz="3400" dirty="0" smtClean="0">
                <a:solidFill>
                  <a:srgbClr val="000000"/>
                </a:solidFill>
                <a:latin typeface="Times New Roman" pitchFamily="18" charset="0"/>
                <a:cs typeface="Times New Roman" pitchFamily="18" charset="0"/>
              </a:rPr>
              <a:t> VN </a:t>
            </a:r>
            <a:r>
              <a:rPr lang="en-US" sz="3400" dirty="0" err="1" smtClean="0">
                <a:solidFill>
                  <a:srgbClr val="000000"/>
                </a:solidFill>
                <a:latin typeface="Times New Roman" pitchFamily="18" charset="0"/>
                <a:cs typeface="Times New Roman" pitchFamily="18" charset="0"/>
              </a:rPr>
              <a:t>phối</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hợp</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với</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quân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giải</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phóng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Lào</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mở</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chiến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dịch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Thượng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Lào</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giải</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phóng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Xiêng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Khoảng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và</a:t>
            </a:r>
            <a:r>
              <a:rPr lang="en-US" sz="3400" dirty="0" smtClean="0">
                <a:solidFill>
                  <a:srgbClr val="000000"/>
                </a:solidFill>
                <a:latin typeface="Times New Roman" pitchFamily="18" charset="0"/>
                <a:cs typeface="Times New Roman" pitchFamily="18" charset="0"/>
              </a:rPr>
              <a:t> 1 </a:t>
            </a:r>
            <a:r>
              <a:rPr lang="en-US" sz="3400" dirty="0" err="1" smtClean="0">
                <a:solidFill>
                  <a:srgbClr val="000000"/>
                </a:solidFill>
                <a:latin typeface="Times New Roman" pitchFamily="18" charset="0"/>
                <a:cs typeface="Times New Roman" pitchFamily="18" charset="0"/>
              </a:rPr>
              <a:t>phần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tỉnh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Sầm</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Nưa</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sau</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đó</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là</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Phôngxalỳ</a:t>
            </a:r>
            <a:r>
              <a:rPr lang="en-US" sz="3400" dirty="0" smtClean="0">
                <a:solidFill>
                  <a:srgbClr val="000000"/>
                </a:solidFill>
                <a:latin typeface="Times New Roman" pitchFamily="18" charset="0"/>
                <a:cs typeface="Times New Roman" pitchFamily="18" charset="0"/>
              </a:rPr>
              <a:t>.</a:t>
            </a:r>
            <a:endParaRPr lang="en-US" sz="3400" dirty="0">
              <a:solidFill>
                <a:srgbClr val="000000"/>
              </a:solidFill>
              <a:latin typeface="Times New Roman" pitchFamily="18" charset="0"/>
              <a:cs typeface="Times New Roman" pitchFamily="18" charset="0"/>
            </a:endParaRPr>
          </a:p>
          <a:p>
            <a:pPr algn="just"/>
            <a:r>
              <a:rPr lang="en-US" sz="3400" dirty="0">
                <a:solidFill>
                  <a:srgbClr val="000000"/>
                </a:solidFill>
                <a:latin typeface="Times New Roman" pitchFamily="18" charset="0"/>
                <a:cs typeface="Times New Roman" pitchFamily="18" charset="0"/>
              </a:rPr>
              <a:t>Chiến dịch Đông xuân (1953-1954</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đánh</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Tây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Bắc</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giải</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phóng</a:t>
            </a:r>
            <a:r>
              <a:rPr lang="en-US" sz="3400" dirty="0" smtClean="0">
                <a:solidFill>
                  <a:srgbClr val="000000"/>
                </a:solidFill>
                <a:latin typeface="Times New Roman" pitchFamily="18" charset="0"/>
                <a:cs typeface="Times New Roman" pitchFamily="18" charset="0"/>
              </a:rPr>
              <a:t> Lai </a:t>
            </a:r>
            <a:r>
              <a:rPr lang="en-US" sz="3400" dirty="0" err="1" smtClean="0">
                <a:solidFill>
                  <a:srgbClr val="000000"/>
                </a:solidFill>
                <a:latin typeface="Times New Roman" pitchFamily="18" charset="0"/>
                <a:cs typeface="Times New Roman" pitchFamily="18" charset="0"/>
              </a:rPr>
              <a:t>Châu</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uy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hiếp</a:t>
            </a:r>
            <a:r>
              <a:rPr lang="en-US" sz="3400" dirty="0" smtClean="0">
                <a:solidFill>
                  <a:srgbClr val="000000"/>
                </a:solidFill>
                <a:latin typeface="Times New Roman" pitchFamily="18" charset="0"/>
                <a:cs typeface="Times New Roman" pitchFamily="18" charset="0"/>
              </a:rPr>
              <a:t> ĐBP, </a:t>
            </a:r>
            <a:r>
              <a:rPr lang="en-US" sz="3400" dirty="0" err="1" smtClean="0">
                <a:solidFill>
                  <a:srgbClr val="000000"/>
                </a:solidFill>
                <a:latin typeface="Times New Roman" pitchFamily="18" charset="0"/>
                <a:cs typeface="Times New Roman" pitchFamily="18" charset="0"/>
              </a:rPr>
              <a:t>tiến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công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Trung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Lào</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Hạ</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Lào</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mở</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rộng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xuống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Tây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Bắc</a:t>
            </a:r>
            <a:r>
              <a:rPr lang="en-US" sz="3400" dirty="0" smtClean="0">
                <a:solidFill>
                  <a:srgbClr val="000000"/>
                </a:solidFill>
                <a:latin typeface="Times New Roman" pitchFamily="18" charset="0"/>
                <a:cs typeface="Times New Roman" pitchFamily="18" charset="0"/>
              </a:rPr>
              <a:t> CPC, </a:t>
            </a:r>
            <a:r>
              <a:rPr lang="en-US" sz="3400" dirty="0" err="1" smtClean="0">
                <a:solidFill>
                  <a:srgbClr val="000000"/>
                </a:solidFill>
                <a:latin typeface="Times New Roman" pitchFamily="18" charset="0"/>
                <a:cs typeface="Times New Roman" pitchFamily="18" charset="0"/>
              </a:rPr>
              <a:t>tiến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công</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Tây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Nguyên</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gp</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Komtum</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uy</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hiếp</a:t>
            </a:r>
            <a:r>
              <a:rPr lang="en-US" sz="3400" dirty="0" smtClean="0">
                <a:solidFill>
                  <a:srgbClr val="000000"/>
                </a:solidFill>
                <a:latin typeface="Times New Roman" pitchFamily="18" charset="0"/>
                <a:cs typeface="Times New Roman" pitchFamily="18" charset="0"/>
              </a:rPr>
              <a:t> </a:t>
            </a:r>
            <a:r>
              <a:rPr lang="en-US" sz="3400" dirty="0" err="1" smtClean="0">
                <a:solidFill>
                  <a:srgbClr val="000000"/>
                </a:solidFill>
                <a:latin typeface="Times New Roman" pitchFamily="18" charset="0"/>
                <a:cs typeface="Times New Roman" pitchFamily="18" charset="0"/>
              </a:rPr>
              <a:t>Plâycu</a:t>
            </a:r>
            <a:r>
              <a:rPr lang="en-US" sz="3400" dirty="0" smtClean="0">
                <a:solidFill>
                  <a:srgbClr val="000000"/>
                </a:solidFill>
                <a:latin typeface="Times New Roman" pitchFamily="18" charset="0"/>
                <a:cs typeface="Times New Roman" pitchFamily="18" charset="0"/>
              </a:rPr>
              <a:t>.</a:t>
            </a:r>
            <a:endParaRPr lang="en-US" sz="34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9495012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checkerboard(across)">
                                      <p:cBhvr>
                                        <p:cTn id="7" dur="500"/>
                                        <p:tgtEl>
                                          <p:spTgt spid="539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39651">
                                            <p:txEl>
                                              <p:pRg st="1" end="1"/>
                                            </p:txEl>
                                          </p:spTgt>
                                        </p:tgtEl>
                                        <p:attrNameLst>
                                          <p:attrName>style.visibility</p:attrName>
                                        </p:attrNameLst>
                                      </p:cBhvr>
                                      <p:to>
                                        <p:strVal val="visible"/>
                                      </p:to>
                                    </p:set>
                                    <p:animEffect transition="in" filter="checkerboard(across)">
                                      <p:cBhvr>
                                        <p:cTn id="12" dur="500"/>
                                        <p:tgtEl>
                                          <p:spTgt spid="539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539651">
                                            <p:txEl>
                                              <p:pRg st="2" end="2"/>
                                            </p:txEl>
                                          </p:spTgt>
                                        </p:tgtEl>
                                        <p:attrNameLst>
                                          <p:attrName>style.visibility</p:attrName>
                                        </p:attrNameLst>
                                      </p:cBhvr>
                                      <p:to>
                                        <p:strVal val="visible"/>
                                      </p:to>
                                    </p:set>
                                    <p:animEffect transition="in" filter="diamond(in)">
                                      <p:cBhvr>
                                        <p:cTn id="17" dur="2000"/>
                                        <p:tgtEl>
                                          <p:spTgt spid="539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Kết quả hình ảnh cho hình nền power poi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Kết quả hình ảnh cho hình nền power poi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Kết quả hình ảnh cho hình nền power poi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2" name="Picture 8" descr="Kết quả hình ảnh cho hình nền power point"/>
          <p:cNvPicPr>
            <a:picLocks noChangeAspect="1" noChangeArrowheads="1"/>
          </p:cNvPicPr>
          <p:nvPr/>
        </p:nvPicPr>
        <p:blipFill>
          <a:blip r:embed="rId2"/>
          <a:srcRect/>
          <a:stretch>
            <a:fillRect/>
          </a:stretch>
        </p:blipFill>
        <p:spPr bwMode="auto">
          <a:xfrm>
            <a:off x="-357222" y="0"/>
            <a:ext cx="9753600" cy="7315200"/>
          </a:xfrm>
          <a:prstGeom prst="rect">
            <a:avLst/>
          </a:prstGeom>
          <a:noFill/>
        </p:spPr>
      </p:pic>
      <p:sp>
        <p:nvSpPr>
          <p:cNvPr id="7" name="TextBox 6"/>
          <p:cNvSpPr txBox="1"/>
          <p:nvPr/>
        </p:nvSpPr>
        <p:spPr>
          <a:xfrm>
            <a:off x="251520" y="2643182"/>
            <a:ext cx="8249570" cy="2400657"/>
          </a:xfrm>
          <a:prstGeom prst="rect">
            <a:avLst/>
          </a:prstGeom>
          <a:noFill/>
        </p:spPr>
        <p:txBody>
          <a:bodyPr wrap="square" rtlCol="0">
            <a:spAutoFit/>
          </a:bodyPr>
          <a:lstStyle/>
          <a:p>
            <a:r>
              <a:rPr lang="en-US" sz="4400" dirty="0" err="1" smtClean="0">
                <a:solidFill>
                  <a:srgbClr val="7030A0"/>
                </a:solidFill>
                <a:latin typeface="Times New Roman" pitchFamily="18" charset="0"/>
                <a:cs typeface="Times New Roman" pitchFamily="18" charset="0"/>
              </a:rPr>
              <a:t>Chính</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quyền</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cách</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mạng</a:t>
            </a:r>
            <a:r>
              <a:rPr lang="en-US" sz="4400" dirty="0" smtClean="0">
                <a:solidFill>
                  <a:srgbClr val="7030A0"/>
                </a:solidFill>
                <a:latin typeface="Times New Roman" pitchFamily="18" charset="0"/>
                <a:cs typeface="Times New Roman" pitchFamily="18" charset="0"/>
              </a:rPr>
              <a:t>: Non </a:t>
            </a:r>
            <a:r>
              <a:rPr lang="en-US" sz="4400" dirty="0" err="1" smtClean="0">
                <a:solidFill>
                  <a:srgbClr val="7030A0"/>
                </a:solidFill>
                <a:latin typeface="Times New Roman" pitchFamily="18" charset="0"/>
                <a:cs typeface="Times New Roman" pitchFamily="18" charset="0"/>
              </a:rPr>
              <a:t>yếu</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thiếu</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thốn</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mọi</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thứ</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đặc</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biệt</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là</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vật</a:t>
            </a:r>
            <a:r>
              <a:rPr lang="en-US" sz="4400" dirty="0" smtClean="0">
                <a:solidFill>
                  <a:srgbClr val="7030A0"/>
                </a:solidFill>
                <a:latin typeface="Times New Roman" pitchFamily="18" charset="0"/>
                <a:cs typeface="Times New Roman" pitchFamily="18" charset="0"/>
              </a:rPr>
              <a:t> </a:t>
            </a:r>
            <a:r>
              <a:rPr lang="en-US" sz="4400" dirty="0" err="1" smtClean="0">
                <a:solidFill>
                  <a:srgbClr val="7030A0"/>
                </a:solidFill>
                <a:latin typeface="Times New Roman" pitchFamily="18" charset="0"/>
                <a:cs typeface="Times New Roman" pitchFamily="18" charset="0"/>
              </a:rPr>
              <a:t>chất</a:t>
            </a:r>
            <a:r>
              <a:rPr lang="en-US" dirty="0" smtClean="0">
                <a:solidFill>
                  <a:srgbClr val="0070C0"/>
                </a:solidFill>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118875169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407195" y="304800"/>
            <a:ext cx="5367337" cy="1066800"/>
          </a:xfrm>
          <a:solidFill>
            <a:srgbClr val="A8FDA1"/>
          </a:solidFill>
        </p:spPr>
        <p:txBody>
          <a:bodyPr/>
          <a:lstStyle/>
          <a:p>
            <a:r>
              <a:rPr lang="en-US" sz="2800" b="1" dirty="0">
                <a:solidFill>
                  <a:srgbClr val="000000"/>
                </a:solidFill>
                <a:latin typeface="Times New Roman" panose="02020603050405020304" pitchFamily="18" charset="0"/>
                <a:cs typeface="Times New Roman" panose="02020603050405020304" pitchFamily="18" charset="0"/>
              </a:rPr>
              <a:t>Bản đồ chiến cuộc Đông xuân</a:t>
            </a:r>
            <a:br>
              <a:rPr lang="en-US" sz="2800" b="1" dirty="0">
                <a:solidFill>
                  <a:srgbClr val="000000"/>
                </a:solidFill>
                <a:latin typeface="Times New Roman" panose="02020603050405020304" pitchFamily="18" charset="0"/>
                <a:cs typeface="Times New Roman" panose="02020603050405020304" pitchFamily="18" charset="0"/>
              </a:rPr>
            </a:br>
            <a:r>
              <a:rPr lang="en-US" sz="2800" i="1" dirty="0">
                <a:solidFill>
                  <a:srgbClr val="000000"/>
                </a:solidFill>
                <a:latin typeface="Times New Roman" panose="02020603050405020304" pitchFamily="18" charset="0"/>
                <a:cs typeface="Times New Roman" panose="02020603050405020304" pitchFamily="18" charset="0"/>
              </a:rPr>
              <a:t>1953 - 1954</a:t>
            </a:r>
            <a:r>
              <a:rPr lang="en-US" sz="3200" dirty="0">
                <a:latin typeface="Times New Roman" panose="02020603050405020304" pitchFamily="18" charset="0"/>
                <a:cs typeface="Times New Roman" panose="02020603050405020304" pitchFamily="18" charset="0"/>
              </a:rPr>
              <a:t> </a:t>
            </a:r>
          </a:p>
        </p:txBody>
      </p:sp>
      <p:sp>
        <p:nvSpPr>
          <p:cNvPr id="534531" name="Rectangle 3"/>
          <p:cNvSpPr>
            <a:spLocks noGrp="1" noChangeArrowheads="1"/>
          </p:cNvSpPr>
          <p:nvPr>
            <p:ph type="body" sz="half" idx="1"/>
          </p:nvPr>
        </p:nvSpPr>
        <p:spPr>
          <a:xfrm>
            <a:off x="461288" y="1447800"/>
            <a:ext cx="4876800" cy="5029200"/>
          </a:xfrm>
        </p:spPr>
        <p:txBody>
          <a:bodyPr>
            <a:normAutofit lnSpcReduction="10000"/>
          </a:bodyPr>
          <a:lstStyle/>
          <a:p>
            <a:r>
              <a:rPr lang="en-US" sz="2800" b="1" i="1" dirty="0">
                <a:latin typeface="Times New Roman" panose="02020603050405020304" pitchFamily="18" charset="0"/>
                <a:cs typeface="Times New Roman" panose="02020603050405020304" pitchFamily="18" charset="0"/>
              </a:rPr>
              <a:t>Kế </a:t>
            </a:r>
            <a:r>
              <a:rPr lang="en-US" sz="2800" b="1" i="1" dirty="0" err="1">
                <a:latin typeface="Times New Roman" panose="02020603050405020304" pitchFamily="18" charset="0"/>
                <a:cs typeface="Times New Roman" panose="02020603050405020304" pitchFamily="18" charset="0"/>
              </a:rPr>
              <a:t>hoach</a:t>
            </a:r>
            <a:r>
              <a:rPr lang="en-US" sz="2800" b="1" i="1" dirty="0">
                <a:latin typeface="Times New Roman" panose="02020603050405020304" pitchFamily="18" charset="0"/>
                <a:cs typeface="Times New Roman" panose="02020603050405020304" pitchFamily="18" charset="0"/>
              </a:rPr>
              <a:t> Nava bước đầu bị phá sản, bị phân tán lực lượng ở :</a:t>
            </a:r>
          </a:p>
          <a:p>
            <a:pPr>
              <a:buFontTx/>
              <a:buNone/>
            </a:pPr>
            <a:r>
              <a:rPr lang="en-US" sz="2800" b="1" i="1" dirty="0">
                <a:latin typeface="Times New Roman" panose="02020603050405020304" pitchFamily="18" charset="0"/>
                <a:cs typeface="Times New Roman" panose="02020603050405020304" pitchFamily="18" charset="0"/>
              </a:rPr>
              <a:t>1. Đồng bằng Bắc bộ</a:t>
            </a:r>
          </a:p>
          <a:p>
            <a:pPr>
              <a:buFontTx/>
              <a:buNone/>
            </a:pPr>
            <a:r>
              <a:rPr lang="en-US" sz="2800" b="1" i="1" dirty="0">
                <a:latin typeface="Times New Roman" panose="02020603050405020304" pitchFamily="18" charset="0"/>
                <a:cs typeface="Times New Roman" panose="02020603050405020304" pitchFamily="18" charset="0"/>
              </a:rPr>
              <a:t>2. Tây Bắc (Điện Biên Phủ )</a:t>
            </a:r>
          </a:p>
          <a:p>
            <a:pPr>
              <a:buFontTx/>
              <a:buNone/>
            </a:pPr>
            <a:r>
              <a:rPr lang="en-US" sz="2800" b="1" i="1" dirty="0">
                <a:latin typeface="Times New Roman" panose="02020603050405020304" pitchFamily="18" charset="0"/>
                <a:cs typeface="Times New Roman" panose="02020603050405020304" pitchFamily="18" charset="0"/>
              </a:rPr>
              <a:t>3. Tây nguyên</a:t>
            </a:r>
          </a:p>
          <a:p>
            <a:pPr>
              <a:buFontTx/>
              <a:buNone/>
            </a:pPr>
            <a:r>
              <a:rPr lang="en-US" sz="2800" b="1" i="1" dirty="0">
                <a:latin typeface="Times New Roman" panose="02020603050405020304" pitchFamily="18" charset="0"/>
                <a:cs typeface="Times New Roman" panose="02020603050405020304" pitchFamily="18" charset="0"/>
              </a:rPr>
              <a:t>4. Thượng Lào </a:t>
            </a:r>
          </a:p>
          <a:p>
            <a:pPr>
              <a:buFontTx/>
              <a:buNone/>
            </a:pPr>
            <a:r>
              <a:rPr lang="en-US" sz="2800" b="1" i="1" dirty="0">
                <a:latin typeface="Times New Roman" panose="02020603050405020304" pitchFamily="18" charset="0"/>
                <a:cs typeface="Times New Roman" panose="02020603050405020304" pitchFamily="18" charset="0"/>
              </a:rPr>
              <a:t>5. Hạ Lào</a:t>
            </a:r>
          </a:p>
          <a:p>
            <a:pPr>
              <a:buFontTx/>
              <a:buNone/>
            </a:pPr>
            <a:r>
              <a:rPr lang="en-US" sz="2800" b="1" i="1" dirty="0">
                <a:latin typeface="Times New Roman" panose="02020603050405020304" pitchFamily="18" charset="0"/>
                <a:cs typeface="Times New Roman" panose="02020603050405020304" pitchFamily="18" charset="0"/>
              </a:rPr>
              <a:t> Điện Biên Phủ trở thành khu chính của kế hoạch Nava</a:t>
            </a:r>
          </a:p>
        </p:txBody>
      </p:sp>
      <p:pic>
        <p:nvPicPr>
          <p:cNvPr id="534532" name="Picture 4" descr="Ban do DX 53 5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34000" y="304800"/>
            <a:ext cx="3810000" cy="6172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4533" name="AutoShape 5"/>
          <p:cNvSpPr>
            <a:spLocks noChangeArrowheads="1"/>
          </p:cNvSpPr>
          <p:nvPr/>
        </p:nvSpPr>
        <p:spPr bwMode="auto">
          <a:xfrm>
            <a:off x="6629400" y="1371600"/>
            <a:ext cx="1143000" cy="990600"/>
          </a:xfrm>
          <a:prstGeom prst="irregularSeal2">
            <a:avLst/>
          </a:prstGeom>
          <a:noFill/>
          <a:ln w="57150">
            <a:solidFill>
              <a:srgbClr val="130D87"/>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vi-VN">
              <a:solidFill>
                <a:schemeClr val="bg1"/>
              </a:solidFill>
              <a:latin typeface="VNI-Times" pitchFamily="2" charset="0"/>
            </a:endParaRPr>
          </a:p>
        </p:txBody>
      </p:sp>
      <p:sp>
        <p:nvSpPr>
          <p:cNvPr id="534534" name="AutoShape 6"/>
          <p:cNvSpPr>
            <a:spLocks noChangeArrowheads="1"/>
          </p:cNvSpPr>
          <p:nvPr/>
        </p:nvSpPr>
        <p:spPr bwMode="auto">
          <a:xfrm>
            <a:off x="5486400" y="1143000"/>
            <a:ext cx="838200" cy="914400"/>
          </a:xfrm>
          <a:prstGeom prst="irregularSeal2">
            <a:avLst/>
          </a:prstGeom>
          <a:noFill/>
          <a:ln w="57150">
            <a:solidFill>
              <a:srgbClr val="CC33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vi-VN" b="1">
              <a:solidFill>
                <a:srgbClr val="CC3300"/>
              </a:solidFill>
              <a:latin typeface="VNI-Times" pitchFamily="2" charset="0"/>
            </a:endParaRPr>
          </a:p>
        </p:txBody>
      </p:sp>
      <p:sp>
        <p:nvSpPr>
          <p:cNvPr id="534535" name="AutoShape 7"/>
          <p:cNvSpPr>
            <a:spLocks noChangeArrowheads="1"/>
          </p:cNvSpPr>
          <p:nvPr/>
        </p:nvSpPr>
        <p:spPr bwMode="auto">
          <a:xfrm>
            <a:off x="6705600" y="3276600"/>
            <a:ext cx="762000" cy="914400"/>
          </a:xfrm>
          <a:prstGeom prst="irregularSeal2">
            <a:avLst/>
          </a:prstGeom>
          <a:noFill/>
          <a:ln w="57150">
            <a:solidFill>
              <a:srgbClr val="130D87"/>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34536" name="AutoShape 8"/>
          <p:cNvSpPr>
            <a:spLocks noChangeArrowheads="1"/>
          </p:cNvSpPr>
          <p:nvPr/>
        </p:nvSpPr>
        <p:spPr bwMode="auto">
          <a:xfrm>
            <a:off x="7467600" y="4419600"/>
            <a:ext cx="838200" cy="914400"/>
          </a:xfrm>
          <a:prstGeom prst="irregularSeal2">
            <a:avLst/>
          </a:prstGeom>
          <a:noFill/>
          <a:ln w="57150">
            <a:solidFill>
              <a:srgbClr val="130D87"/>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34537" name="AutoShape 9"/>
          <p:cNvSpPr>
            <a:spLocks noChangeArrowheads="1"/>
          </p:cNvSpPr>
          <p:nvPr/>
        </p:nvSpPr>
        <p:spPr bwMode="auto">
          <a:xfrm>
            <a:off x="5257800" y="2133600"/>
            <a:ext cx="1143000" cy="838200"/>
          </a:xfrm>
          <a:prstGeom prst="irregularSeal2">
            <a:avLst/>
          </a:prstGeom>
          <a:noFill/>
          <a:ln w="57150">
            <a:solidFill>
              <a:srgbClr val="130D87"/>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Tree>
    <p:extLst>
      <p:ext uri="{BB962C8B-B14F-4D97-AF65-F5344CB8AC3E}">
        <p14:creationId xmlns:p14="http://schemas.microsoft.com/office/powerpoint/2010/main" val="25206426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4530"/>
                                        </p:tgtEl>
                                        <p:attrNameLst>
                                          <p:attrName>style.visibility</p:attrName>
                                        </p:attrNameLst>
                                      </p:cBhvr>
                                      <p:to>
                                        <p:strVal val="visible"/>
                                      </p:to>
                                    </p:set>
                                    <p:animEffect transition="in" filter="wipe(up)">
                                      <p:cBhvr>
                                        <p:cTn id="7" dur="3000"/>
                                        <p:tgtEl>
                                          <p:spTgt spid="534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534532"/>
                                        </p:tgtEl>
                                        <p:attrNameLst>
                                          <p:attrName>style.visibility</p:attrName>
                                        </p:attrNameLst>
                                      </p:cBhvr>
                                      <p:to>
                                        <p:strVal val="visible"/>
                                      </p:to>
                                    </p:set>
                                    <p:animEffect transition="in" filter="wheel(4)">
                                      <p:cBhvr>
                                        <p:cTn id="12" dur="2000"/>
                                        <p:tgtEl>
                                          <p:spTgt spid="534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34531">
                                            <p:txEl>
                                              <p:pRg st="0" end="0"/>
                                            </p:txEl>
                                          </p:spTgt>
                                        </p:tgtEl>
                                        <p:attrNameLst>
                                          <p:attrName>style.visibility</p:attrName>
                                        </p:attrNameLst>
                                      </p:cBhvr>
                                      <p:to>
                                        <p:strVal val="visible"/>
                                      </p:to>
                                    </p:set>
                                    <p:animEffect transition="in" filter="wipe(up)">
                                      <p:cBhvr>
                                        <p:cTn id="17" dur="3000"/>
                                        <p:tgtEl>
                                          <p:spTgt spid="53453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34531">
                                            <p:txEl>
                                              <p:pRg st="1" end="1"/>
                                            </p:txEl>
                                          </p:spTgt>
                                        </p:tgtEl>
                                        <p:attrNameLst>
                                          <p:attrName>style.visibility</p:attrName>
                                        </p:attrNameLst>
                                      </p:cBhvr>
                                      <p:to>
                                        <p:strVal val="visible"/>
                                      </p:to>
                                    </p:set>
                                    <p:animEffect transition="in" filter="wipe(up)">
                                      <p:cBhvr>
                                        <p:cTn id="22" dur="3000"/>
                                        <p:tgtEl>
                                          <p:spTgt spid="53453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34531">
                                            <p:txEl>
                                              <p:pRg st="2" end="2"/>
                                            </p:txEl>
                                          </p:spTgt>
                                        </p:tgtEl>
                                        <p:attrNameLst>
                                          <p:attrName>style.visibility</p:attrName>
                                        </p:attrNameLst>
                                      </p:cBhvr>
                                      <p:to>
                                        <p:strVal val="visible"/>
                                      </p:to>
                                    </p:set>
                                    <p:animEffect transition="in" filter="wipe(up)">
                                      <p:cBhvr>
                                        <p:cTn id="27" dur="3000"/>
                                        <p:tgtEl>
                                          <p:spTgt spid="53453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34531">
                                            <p:txEl>
                                              <p:pRg st="3" end="3"/>
                                            </p:txEl>
                                          </p:spTgt>
                                        </p:tgtEl>
                                        <p:attrNameLst>
                                          <p:attrName>style.visibility</p:attrName>
                                        </p:attrNameLst>
                                      </p:cBhvr>
                                      <p:to>
                                        <p:strVal val="visible"/>
                                      </p:to>
                                    </p:set>
                                    <p:animEffect transition="in" filter="wipe(up)">
                                      <p:cBhvr>
                                        <p:cTn id="32" dur="3000"/>
                                        <p:tgtEl>
                                          <p:spTgt spid="53453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34531">
                                            <p:txEl>
                                              <p:pRg st="4" end="4"/>
                                            </p:txEl>
                                          </p:spTgt>
                                        </p:tgtEl>
                                        <p:attrNameLst>
                                          <p:attrName>style.visibility</p:attrName>
                                        </p:attrNameLst>
                                      </p:cBhvr>
                                      <p:to>
                                        <p:strVal val="visible"/>
                                      </p:to>
                                    </p:set>
                                    <p:animEffect transition="in" filter="wipe(up)">
                                      <p:cBhvr>
                                        <p:cTn id="37" dur="3000"/>
                                        <p:tgtEl>
                                          <p:spTgt spid="53453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34531">
                                            <p:txEl>
                                              <p:pRg st="5" end="5"/>
                                            </p:txEl>
                                          </p:spTgt>
                                        </p:tgtEl>
                                        <p:attrNameLst>
                                          <p:attrName>style.visibility</p:attrName>
                                        </p:attrNameLst>
                                      </p:cBhvr>
                                      <p:to>
                                        <p:strVal val="visible"/>
                                      </p:to>
                                    </p:set>
                                    <p:animEffect transition="in" filter="wipe(up)">
                                      <p:cBhvr>
                                        <p:cTn id="42" dur="3000"/>
                                        <p:tgtEl>
                                          <p:spTgt spid="534531">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34531">
                                            <p:txEl>
                                              <p:pRg st="6" end="6"/>
                                            </p:txEl>
                                          </p:spTgt>
                                        </p:tgtEl>
                                        <p:attrNameLst>
                                          <p:attrName>style.visibility</p:attrName>
                                        </p:attrNameLst>
                                      </p:cBhvr>
                                      <p:to>
                                        <p:strVal val="visible"/>
                                      </p:to>
                                    </p:set>
                                    <p:animEffect transition="in" filter="wipe(up)">
                                      <p:cBhvr>
                                        <p:cTn id="47" dur="3000"/>
                                        <p:tgtEl>
                                          <p:spTgt spid="534531">
                                            <p:txEl>
                                              <p:pRg st="6" end="6"/>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534533"/>
                                        </p:tgtEl>
                                        <p:attrNameLst>
                                          <p:attrName>style.visibility</p:attrName>
                                        </p:attrNameLst>
                                      </p:cBhvr>
                                      <p:to>
                                        <p:strVal val="visible"/>
                                      </p:to>
                                    </p:set>
                                    <p:animEffect transition="in" filter="diamond(out)">
                                      <p:cBhvr>
                                        <p:cTn id="52" dur="2000"/>
                                        <p:tgtEl>
                                          <p:spTgt spid="53453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32" fill="hold" grpId="0" nodeType="clickEffect">
                                  <p:stCondLst>
                                    <p:cond delay="0"/>
                                  </p:stCondLst>
                                  <p:childTnLst>
                                    <p:set>
                                      <p:cBhvr>
                                        <p:cTn id="56" dur="1" fill="hold">
                                          <p:stCondLst>
                                            <p:cond delay="0"/>
                                          </p:stCondLst>
                                        </p:cTn>
                                        <p:tgtEl>
                                          <p:spTgt spid="534534"/>
                                        </p:tgtEl>
                                        <p:attrNameLst>
                                          <p:attrName>style.visibility</p:attrName>
                                        </p:attrNameLst>
                                      </p:cBhvr>
                                      <p:to>
                                        <p:strVal val="visible"/>
                                      </p:to>
                                    </p:set>
                                    <p:animEffect transition="in" filter="diamond(out)">
                                      <p:cBhvr>
                                        <p:cTn id="57" dur="2000"/>
                                        <p:tgtEl>
                                          <p:spTgt spid="5345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32" fill="hold" grpId="0" nodeType="clickEffect">
                                  <p:stCondLst>
                                    <p:cond delay="0"/>
                                  </p:stCondLst>
                                  <p:childTnLst>
                                    <p:set>
                                      <p:cBhvr>
                                        <p:cTn id="61" dur="1" fill="hold">
                                          <p:stCondLst>
                                            <p:cond delay="0"/>
                                          </p:stCondLst>
                                        </p:cTn>
                                        <p:tgtEl>
                                          <p:spTgt spid="534535"/>
                                        </p:tgtEl>
                                        <p:attrNameLst>
                                          <p:attrName>style.visibility</p:attrName>
                                        </p:attrNameLst>
                                      </p:cBhvr>
                                      <p:to>
                                        <p:strVal val="visible"/>
                                      </p:to>
                                    </p:set>
                                    <p:animEffect transition="in" filter="diamond(out)">
                                      <p:cBhvr>
                                        <p:cTn id="62" dur="2000"/>
                                        <p:tgtEl>
                                          <p:spTgt spid="53453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8" presetClass="entr" presetSubtype="32" fill="hold" grpId="0" nodeType="clickEffect">
                                  <p:stCondLst>
                                    <p:cond delay="0"/>
                                  </p:stCondLst>
                                  <p:childTnLst>
                                    <p:set>
                                      <p:cBhvr>
                                        <p:cTn id="66" dur="1" fill="hold">
                                          <p:stCondLst>
                                            <p:cond delay="0"/>
                                          </p:stCondLst>
                                        </p:cTn>
                                        <p:tgtEl>
                                          <p:spTgt spid="534536"/>
                                        </p:tgtEl>
                                        <p:attrNameLst>
                                          <p:attrName>style.visibility</p:attrName>
                                        </p:attrNameLst>
                                      </p:cBhvr>
                                      <p:to>
                                        <p:strVal val="visible"/>
                                      </p:to>
                                    </p:set>
                                    <p:animEffect transition="in" filter="diamond(out)">
                                      <p:cBhvr>
                                        <p:cTn id="67" dur="2000"/>
                                        <p:tgtEl>
                                          <p:spTgt spid="5345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8" presetClass="entr" presetSubtype="32" fill="hold" grpId="0" nodeType="clickEffect">
                                  <p:stCondLst>
                                    <p:cond delay="0"/>
                                  </p:stCondLst>
                                  <p:childTnLst>
                                    <p:set>
                                      <p:cBhvr>
                                        <p:cTn id="71" dur="1" fill="hold">
                                          <p:stCondLst>
                                            <p:cond delay="0"/>
                                          </p:stCondLst>
                                        </p:cTn>
                                        <p:tgtEl>
                                          <p:spTgt spid="534537"/>
                                        </p:tgtEl>
                                        <p:attrNameLst>
                                          <p:attrName>style.visibility</p:attrName>
                                        </p:attrNameLst>
                                      </p:cBhvr>
                                      <p:to>
                                        <p:strVal val="visible"/>
                                      </p:to>
                                    </p:set>
                                    <p:animEffect transition="in" filter="diamond(out)">
                                      <p:cBhvr>
                                        <p:cTn id="72" dur="2000"/>
                                        <p:tgtEl>
                                          <p:spTgt spid="534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nimBg="1"/>
      <p:bldP spid="534533" grpId="0" animBg="1"/>
      <p:bldP spid="534534" grpId="0" animBg="1"/>
      <p:bldP spid="534535" grpId="0" animBg="1"/>
      <p:bldP spid="534536" grpId="0" animBg="1"/>
      <p:bldP spid="53453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6578" name="Rectangle 2"/>
          <p:cNvSpPr>
            <a:spLocks noChangeArrowheads="1"/>
          </p:cNvSpPr>
          <p:nvPr/>
        </p:nvSpPr>
        <p:spPr bwMode="auto">
          <a:xfrm>
            <a:off x="5105400" y="2133600"/>
            <a:ext cx="4038600" cy="3749675"/>
          </a:xfrm>
          <a:prstGeom prst="rect">
            <a:avLst/>
          </a:prstGeom>
          <a:solidFill>
            <a:srgbClr val="FBF9A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 </a:t>
            </a:r>
            <a:r>
              <a:rPr lang="en-US" sz="2000" dirty="0" err="1"/>
              <a:t>Kế</a:t>
            </a:r>
            <a:r>
              <a:rPr lang="en-US" sz="2000" dirty="0"/>
              <a:t> </a:t>
            </a:r>
            <a:r>
              <a:rPr lang="en-US" sz="2000" dirty="0" err="1"/>
              <a:t>hoạch</a:t>
            </a:r>
            <a:r>
              <a:rPr lang="en-US" sz="2000" dirty="0"/>
              <a:t> Nava </a:t>
            </a:r>
            <a:r>
              <a:rPr lang="en-US" sz="2000" dirty="0" err="1"/>
              <a:t>nguy</a:t>
            </a:r>
            <a:r>
              <a:rPr lang="en-US" sz="2000" dirty="0"/>
              <a:t> </a:t>
            </a:r>
            <a:r>
              <a:rPr lang="en-US" sz="2000" dirty="0" err="1"/>
              <a:t>cơ</a:t>
            </a:r>
            <a:r>
              <a:rPr lang="en-US" sz="2000" dirty="0"/>
              <a:t> </a:t>
            </a:r>
            <a:r>
              <a:rPr lang="en-US" sz="2000" dirty="0" err="1"/>
              <a:t>phá</a:t>
            </a:r>
            <a:r>
              <a:rPr lang="en-US" sz="2000" dirty="0"/>
              <a:t> </a:t>
            </a:r>
            <a:r>
              <a:rPr lang="en-US" sz="2000" dirty="0" err="1"/>
              <a:t>sản</a:t>
            </a:r>
            <a:r>
              <a:rPr lang="en-US" sz="2000" dirty="0"/>
              <a:t> </a:t>
            </a:r>
            <a:r>
              <a:rPr lang="en-US" sz="2000" dirty="0">
                <a:sym typeface="Symbol" panose="05050102010706020507" pitchFamily="18" charset="2"/>
              </a:rPr>
              <a:t></a:t>
            </a:r>
            <a:r>
              <a:rPr lang="en-US" sz="2000" dirty="0"/>
              <a:t>  </a:t>
            </a:r>
            <a:r>
              <a:rPr lang="en-US" sz="2000" dirty="0" err="1"/>
              <a:t>Pháp</a:t>
            </a:r>
            <a:r>
              <a:rPr lang="en-US" sz="2000" dirty="0"/>
              <a:t> </a:t>
            </a:r>
            <a:r>
              <a:rPr lang="en-US" sz="2000" dirty="0" err="1"/>
              <a:t>xây</a:t>
            </a:r>
            <a:r>
              <a:rPr lang="en-US" sz="2000" dirty="0"/>
              <a:t> </a:t>
            </a:r>
            <a:r>
              <a:rPr lang="en-US" sz="2000" dirty="0" err="1"/>
              <a:t>dựng</a:t>
            </a:r>
            <a:r>
              <a:rPr lang="en-US" sz="2000" dirty="0"/>
              <a:t> </a:t>
            </a:r>
            <a:r>
              <a:rPr lang="en-US" sz="2000" dirty="0" err="1"/>
              <a:t>Điện</a:t>
            </a:r>
            <a:r>
              <a:rPr lang="en-US" sz="2000" dirty="0"/>
              <a:t> </a:t>
            </a:r>
            <a:r>
              <a:rPr lang="en-US" sz="2000" dirty="0" err="1"/>
              <a:t>Biên</a:t>
            </a:r>
            <a:r>
              <a:rPr lang="en-US" sz="2000" dirty="0"/>
              <a:t> </a:t>
            </a:r>
            <a:r>
              <a:rPr lang="en-US" sz="2000" dirty="0" err="1"/>
              <a:t>Phủ</a:t>
            </a:r>
            <a:r>
              <a:rPr lang="en-US" sz="2000" dirty="0"/>
              <a:t> </a:t>
            </a:r>
            <a:r>
              <a:rPr lang="en-US" sz="2000" dirty="0" err="1"/>
              <a:t>thành</a:t>
            </a:r>
            <a:r>
              <a:rPr lang="en-US" sz="2000" dirty="0"/>
              <a:t> </a:t>
            </a:r>
            <a:r>
              <a:rPr lang="en-US" sz="2000" dirty="0" err="1"/>
              <a:t>trung</a:t>
            </a:r>
            <a:r>
              <a:rPr lang="en-US" sz="2000" dirty="0"/>
              <a:t> </a:t>
            </a:r>
            <a:r>
              <a:rPr lang="en-US" sz="2000" dirty="0" err="1"/>
              <a:t>tâm</a:t>
            </a:r>
            <a:r>
              <a:rPr lang="en-US" sz="2000" dirty="0"/>
              <a:t> </a:t>
            </a:r>
            <a:r>
              <a:rPr lang="en-US" sz="2000" dirty="0" err="1"/>
              <a:t>điểm</a:t>
            </a:r>
            <a:r>
              <a:rPr lang="en-US" sz="2000" dirty="0"/>
              <a:t> </a:t>
            </a:r>
            <a:r>
              <a:rPr lang="en-US" sz="2000" dirty="0" err="1"/>
              <a:t>kế</a:t>
            </a:r>
            <a:r>
              <a:rPr lang="en-US" sz="2000" dirty="0"/>
              <a:t> </a:t>
            </a:r>
            <a:r>
              <a:rPr lang="en-US" sz="2000" dirty="0" err="1"/>
              <a:t>hoạch</a:t>
            </a:r>
            <a:r>
              <a:rPr lang="en-US" sz="2000" dirty="0"/>
              <a:t> Nava.</a:t>
            </a:r>
          </a:p>
          <a:p>
            <a:r>
              <a:rPr lang="en-US" sz="2000" dirty="0"/>
              <a:t>- </a:t>
            </a:r>
            <a:r>
              <a:rPr lang="en-US" sz="2000" dirty="0" err="1"/>
              <a:t>Điện</a:t>
            </a:r>
            <a:r>
              <a:rPr lang="en-US" sz="2000" dirty="0"/>
              <a:t> </a:t>
            </a:r>
            <a:r>
              <a:rPr lang="en-US" sz="2000" dirty="0" err="1"/>
              <a:t>Biên</a:t>
            </a:r>
            <a:r>
              <a:rPr lang="en-US" sz="2000" dirty="0"/>
              <a:t> </a:t>
            </a:r>
            <a:r>
              <a:rPr lang="en-US" sz="2000" dirty="0" err="1"/>
              <a:t>Phủ</a:t>
            </a:r>
            <a:r>
              <a:rPr lang="en-US" sz="2000" dirty="0"/>
              <a:t> </a:t>
            </a:r>
            <a:r>
              <a:rPr lang="en-US" sz="2000" dirty="0" err="1"/>
              <a:t>là</a:t>
            </a:r>
            <a:r>
              <a:rPr lang="en-US" sz="2000" dirty="0"/>
              <a:t> </a:t>
            </a:r>
            <a:r>
              <a:rPr lang="en-US" sz="2000" dirty="0" err="1"/>
              <a:t>tập</a:t>
            </a:r>
            <a:r>
              <a:rPr lang="en-US" sz="2000" dirty="0"/>
              <a:t> </a:t>
            </a:r>
            <a:r>
              <a:rPr lang="en-US" sz="2000" dirty="0" err="1"/>
              <a:t>đoàn</a:t>
            </a:r>
            <a:r>
              <a:rPr lang="en-US" sz="2000" dirty="0"/>
              <a:t> </a:t>
            </a:r>
            <a:r>
              <a:rPr lang="en-US" sz="2000" dirty="0" err="1"/>
              <a:t>cứ</a:t>
            </a:r>
            <a:r>
              <a:rPr lang="en-US" sz="2000" dirty="0"/>
              <a:t> </a:t>
            </a:r>
            <a:r>
              <a:rPr lang="en-US" sz="2000" dirty="0" err="1"/>
              <a:t>điểm</a:t>
            </a:r>
            <a:r>
              <a:rPr lang="en-US" sz="2000" dirty="0"/>
              <a:t> </a:t>
            </a:r>
            <a:r>
              <a:rPr lang="en-US" sz="2000" dirty="0" err="1"/>
              <a:t>mạnh</a:t>
            </a:r>
            <a:r>
              <a:rPr lang="en-US" sz="2000" dirty="0"/>
              <a:t> </a:t>
            </a:r>
            <a:r>
              <a:rPr lang="en-US" sz="2000" dirty="0" err="1"/>
              <a:t>nhất</a:t>
            </a:r>
            <a:r>
              <a:rPr lang="en-US" sz="2000" dirty="0"/>
              <a:t> </a:t>
            </a:r>
            <a:r>
              <a:rPr lang="en-US" sz="2000" dirty="0" err="1"/>
              <a:t>Đông</a:t>
            </a:r>
            <a:r>
              <a:rPr lang="en-US" sz="2000" dirty="0"/>
              <a:t> </a:t>
            </a:r>
            <a:r>
              <a:rPr lang="en-US" sz="2000" dirty="0" err="1"/>
              <a:t>Dương</a:t>
            </a:r>
            <a:r>
              <a:rPr lang="en-US" sz="2000" dirty="0"/>
              <a:t>, </a:t>
            </a:r>
            <a:r>
              <a:rPr lang="en-US" sz="2000" dirty="0" err="1"/>
              <a:t>gồm</a:t>
            </a:r>
            <a:r>
              <a:rPr lang="en-US" sz="2000" dirty="0"/>
              <a:t> 49 </a:t>
            </a:r>
            <a:r>
              <a:rPr lang="en-US" sz="2000" dirty="0" err="1"/>
              <a:t>cứ</a:t>
            </a:r>
            <a:r>
              <a:rPr lang="en-US" sz="2000" dirty="0"/>
              <a:t> </a:t>
            </a:r>
            <a:r>
              <a:rPr lang="en-US" sz="2000" dirty="0" err="1"/>
              <a:t>điểm</a:t>
            </a:r>
            <a:r>
              <a:rPr lang="en-US" sz="2000" dirty="0"/>
              <a:t>, 3 </a:t>
            </a:r>
            <a:r>
              <a:rPr lang="en-US" sz="2000" dirty="0" err="1"/>
              <a:t>phân</a:t>
            </a:r>
            <a:r>
              <a:rPr lang="en-US" sz="2000" dirty="0"/>
              <a:t> </a:t>
            </a:r>
            <a:r>
              <a:rPr lang="en-US" sz="2000"/>
              <a:t>khu</a:t>
            </a:r>
            <a:r>
              <a:rPr lang="en-US" sz="2000" dirty="0"/>
              <a:t>, 16.200 </a:t>
            </a:r>
            <a:r>
              <a:rPr lang="en-US" sz="2000" dirty="0" err="1"/>
              <a:t>quân</a:t>
            </a:r>
            <a:r>
              <a:rPr lang="en-US" sz="2000" dirty="0"/>
              <a:t>, </a:t>
            </a:r>
            <a:r>
              <a:rPr lang="en-US" sz="2000" dirty="0" err="1"/>
              <a:t>trang</a:t>
            </a:r>
            <a:r>
              <a:rPr lang="en-US" sz="2000" dirty="0"/>
              <a:t> </a:t>
            </a:r>
            <a:r>
              <a:rPr lang="en-US" sz="2000" dirty="0" err="1"/>
              <a:t>bị</a:t>
            </a:r>
            <a:r>
              <a:rPr lang="en-US" sz="2000" dirty="0"/>
              <a:t> </a:t>
            </a:r>
            <a:r>
              <a:rPr lang="en-US" sz="2000" dirty="0" err="1"/>
              <a:t>hiện</a:t>
            </a:r>
            <a:r>
              <a:rPr lang="en-US" sz="2000" dirty="0"/>
              <a:t> </a:t>
            </a:r>
            <a:r>
              <a:rPr lang="en-US" sz="2000" dirty="0" err="1"/>
              <a:t>đại</a:t>
            </a:r>
            <a:r>
              <a:rPr lang="en-US" sz="2000" dirty="0"/>
              <a:t>.</a:t>
            </a:r>
          </a:p>
          <a:p>
            <a:r>
              <a:rPr lang="en-US" sz="2000" dirty="0"/>
              <a:t>- </a:t>
            </a:r>
            <a:r>
              <a:rPr lang="en-US" sz="2000" dirty="0" err="1"/>
              <a:t>Pháp</a:t>
            </a:r>
            <a:r>
              <a:rPr lang="en-US" sz="2000" dirty="0"/>
              <a:t> </a:t>
            </a:r>
            <a:r>
              <a:rPr lang="en-US" sz="2000" dirty="0" err="1"/>
              <a:t>và</a:t>
            </a:r>
            <a:r>
              <a:rPr lang="en-US" sz="2000" dirty="0"/>
              <a:t> </a:t>
            </a:r>
            <a:r>
              <a:rPr lang="en-US" sz="2000" dirty="0" err="1"/>
              <a:t>Mỹ</a:t>
            </a:r>
            <a:r>
              <a:rPr lang="en-US" sz="2000" dirty="0"/>
              <a:t> </a:t>
            </a:r>
            <a:r>
              <a:rPr lang="en-US" sz="2000" dirty="0" err="1"/>
              <a:t>đánh</a:t>
            </a:r>
            <a:r>
              <a:rPr lang="en-US" sz="2000" dirty="0"/>
              <a:t> </a:t>
            </a:r>
            <a:r>
              <a:rPr lang="en-US" sz="2000" dirty="0" err="1"/>
              <a:t>giá</a:t>
            </a:r>
            <a:r>
              <a:rPr lang="en-US" sz="2000" dirty="0"/>
              <a:t>: “</a:t>
            </a:r>
            <a:r>
              <a:rPr lang="en-US" sz="2000" dirty="0" err="1"/>
              <a:t>Điện</a:t>
            </a:r>
            <a:r>
              <a:rPr lang="en-US" sz="2000" dirty="0"/>
              <a:t> </a:t>
            </a:r>
            <a:r>
              <a:rPr lang="en-US" sz="2000" dirty="0" err="1"/>
              <a:t>Biên</a:t>
            </a:r>
            <a:r>
              <a:rPr lang="en-US" sz="2000" dirty="0"/>
              <a:t> </a:t>
            </a:r>
            <a:r>
              <a:rPr lang="en-US" sz="2000" dirty="0" err="1"/>
              <a:t>Phủ</a:t>
            </a:r>
            <a:r>
              <a:rPr lang="en-US" sz="2000" dirty="0"/>
              <a:t> </a:t>
            </a:r>
            <a:r>
              <a:rPr lang="en-US" sz="2000" dirty="0" err="1"/>
              <a:t>là</a:t>
            </a:r>
            <a:r>
              <a:rPr lang="en-US" sz="2000" dirty="0"/>
              <a:t> </a:t>
            </a:r>
            <a:r>
              <a:rPr lang="en-US" sz="2000" dirty="0" err="1"/>
              <a:t>pháo</a:t>
            </a:r>
            <a:r>
              <a:rPr lang="en-US" sz="2000" dirty="0"/>
              <a:t> </a:t>
            </a:r>
            <a:r>
              <a:rPr lang="en-US" sz="2000" dirty="0" err="1"/>
              <a:t>đài</a:t>
            </a:r>
            <a:r>
              <a:rPr lang="en-US" sz="2000" dirty="0"/>
              <a:t> </a:t>
            </a:r>
            <a:r>
              <a:rPr lang="en-US" sz="2000" dirty="0" err="1"/>
              <a:t>không</a:t>
            </a:r>
            <a:r>
              <a:rPr lang="en-US" sz="2000" dirty="0"/>
              <a:t> </a:t>
            </a:r>
            <a:r>
              <a:rPr lang="en-US" sz="2000" dirty="0" err="1"/>
              <a:t>thể</a:t>
            </a:r>
            <a:r>
              <a:rPr lang="en-US" sz="2000" dirty="0"/>
              <a:t> </a:t>
            </a:r>
            <a:r>
              <a:rPr lang="en-US" sz="2000" dirty="0" err="1"/>
              <a:t>công</a:t>
            </a:r>
            <a:r>
              <a:rPr lang="en-US" sz="2000" dirty="0"/>
              <a:t> </a:t>
            </a:r>
            <a:r>
              <a:rPr lang="en-US" sz="2000" dirty="0" err="1"/>
              <a:t>phá</a:t>
            </a:r>
            <a:r>
              <a:rPr lang="en-US" sz="2000" dirty="0"/>
              <a:t>” -&gt; </a:t>
            </a:r>
            <a:r>
              <a:rPr lang="en-US" sz="2000" dirty="0" err="1"/>
              <a:t>hút</a:t>
            </a:r>
            <a:r>
              <a:rPr lang="en-US" sz="2000" dirty="0"/>
              <a:t> </a:t>
            </a:r>
            <a:r>
              <a:rPr lang="en-US" sz="2000" dirty="0" err="1"/>
              <a:t>chủ</a:t>
            </a:r>
            <a:r>
              <a:rPr lang="en-US" sz="2000" dirty="0"/>
              <a:t> </a:t>
            </a:r>
            <a:r>
              <a:rPr lang="en-US" sz="2000" dirty="0" err="1"/>
              <a:t>lực</a:t>
            </a:r>
            <a:r>
              <a:rPr lang="en-US" sz="2000" dirty="0"/>
              <a:t> </a:t>
            </a:r>
            <a:r>
              <a:rPr lang="en-US" sz="2000" dirty="0" err="1"/>
              <a:t>ta</a:t>
            </a:r>
            <a:r>
              <a:rPr lang="en-US" sz="2000" dirty="0"/>
              <a:t> </a:t>
            </a:r>
            <a:r>
              <a:rPr lang="en-US" sz="2000" dirty="0" err="1"/>
              <a:t>để</a:t>
            </a:r>
            <a:r>
              <a:rPr lang="en-US" sz="2000" dirty="0"/>
              <a:t> </a:t>
            </a:r>
            <a:r>
              <a:rPr lang="en-US" sz="2000" dirty="0" err="1"/>
              <a:t>tiêu</a:t>
            </a:r>
            <a:r>
              <a:rPr lang="en-US" sz="2000" dirty="0"/>
              <a:t> </a:t>
            </a:r>
            <a:r>
              <a:rPr lang="en-US" sz="2000" dirty="0" err="1"/>
              <a:t>diệt</a:t>
            </a:r>
            <a:r>
              <a:rPr lang="en-US" sz="2000" dirty="0"/>
              <a:t>, </a:t>
            </a:r>
            <a:r>
              <a:rPr lang="en-US" sz="2000" dirty="0" err="1"/>
              <a:t>thách</a:t>
            </a:r>
            <a:r>
              <a:rPr lang="en-US" sz="2000" dirty="0"/>
              <a:t> </a:t>
            </a:r>
            <a:r>
              <a:rPr lang="en-US" sz="2000" dirty="0" err="1"/>
              <a:t>thức</a:t>
            </a:r>
            <a:r>
              <a:rPr lang="en-US" sz="2000" dirty="0"/>
              <a:t> </a:t>
            </a:r>
            <a:r>
              <a:rPr lang="en-US" sz="2000" dirty="0" err="1"/>
              <a:t>ta</a:t>
            </a:r>
            <a:r>
              <a:rPr lang="en-US" sz="2000" dirty="0"/>
              <a:t> </a:t>
            </a:r>
            <a:r>
              <a:rPr lang="en-US" sz="2000" dirty="0" err="1"/>
              <a:t>giao</a:t>
            </a:r>
            <a:r>
              <a:rPr lang="en-US" sz="2000" dirty="0"/>
              <a:t> </a:t>
            </a:r>
            <a:r>
              <a:rPr lang="en-US" sz="2000" dirty="0" err="1"/>
              <a:t>chiến</a:t>
            </a:r>
            <a:r>
              <a:rPr lang="en-US" sz="2000" dirty="0"/>
              <a:t>.</a:t>
            </a:r>
          </a:p>
        </p:txBody>
      </p:sp>
      <p:sp>
        <p:nvSpPr>
          <p:cNvPr id="536579" name="Rectangle 3"/>
          <p:cNvSpPr>
            <a:spLocks noChangeArrowheads="1"/>
          </p:cNvSpPr>
          <p:nvPr/>
        </p:nvSpPr>
        <p:spPr bwMode="auto">
          <a:xfrm>
            <a:off x="5105400" y="214291"/>
            <a:ext cx="4038600" cy="1908215"/>
          </a:xfrm>
          <a:prstGeom prst="rect">
            <a:avLst/>
          </a:prstGeom>
          <a:noFill/>
          <a:ln>
            <a:noFill/>
          </a:ln>
          <a:effectLst/>
          <a:extLst>
            <a:ext uri="{909E8E84-426E-40DD-AFC4-6F175D3DCCD1}">
              <a14:hiddenFill xmlns:a14="http://schemas.microsoft.com/office/drawing/2010/main">
                <a:solidFill>
                  <a:srgbClr val="A8FDA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buFontTx/>
              <a:buChar char="-"/>
            </a:pPr>
            <a:r>
              <a:rPr lang="en-US" sz="2000" b="1" u="sng" dirty="0">
                <a:solidFill>
                  <a:srgbClr val="FF0000"/>
                </a:solidFill>
                <a:latin typeface="VNI-Bodon-Poster" pitchFamily="2" charset="0"/>
                <a:hlinkClick r:id="rId2" action="ppaction://hlinkfile"/>
              </a:rPr>
              <a:t> </a:t>
            </a:r>
            <a:r>
              <a:rPr lang="en-US" sz="2000" b="1" dirty="0" err="1" smtClean="0">
                <a:solidFill>
                  <a:srgbClr val="000000"/>
                </a:solidFill>
                <a:latin typeface="Times New Roman" pitchFamily="18" charset="0"/>
                <a:cs typeface="Times New Roman" pitchFamily="18" charset="0"/>
              </a:rPr>
              <a:t>Kế</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hoạch</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NaVa</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gồm</a:t>
            </a:r>
            <a:r>
              <a:rPr lang="en-US" sz="2000" b="1" dirty="0" smtClean="0">
                <a:solidFill>
                  <a:srgbClr val="000000"/>
                </a:solidFill>
                <a:latin typeface="Times New Roman" pitchFamily="18" charset="0"/>
                <a:cs typeface="Times New Roman" pitchFamily="18" charset="0"/>
              </a:rPr>
              <a:t> 2 </a:t>
            </a:r>
            <a:r>
              <a:rPr lang="en-US" sz="2000" b="1" dirty="0" err="1" smtClean="0">
                <a:solidFill>
                  <a:srgbClr val="000000"/>
                </a:solidFill>
                <a:latin typeface="Times New Roman" pitchFamily="18" charset="0"/>
                <a:cs typeface="Times New Roman" pitchFamily="18" charset="0"/>
              </a:rPr>
              <a:t>bước</a:t>
            </a:r>
            <a:r>
              <a:rPr lang="en-US" sz="2000" b="1" dirty="0" smtClean="0">
                <a:solidFill>
                  <a:srgbClr val="000000"/>
                </a:solidFill>
                <a:latin typeface="Times New Roman" pitchFamily="18" charset="0"/>
                <a:cs typeface="Times New Roman" pitchFamily="18" charset="0"/>
              </a:rPr>
              <a:t>:</a:t>
            </a:r>
          </a:p>
          <a:p>
            <a:pPr algn="just">
              <a:buFontTx/>
              <a:buNone/>
            </a:pP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Bước</a:t>
            </a:r>
            <a:r>
              <a:rPr lang="en-US" sz="2000" b="1" dirty="0" smtClean="0">
                <a:solidFill>
                  <a:srgbClr val="000000"/>
                </a:solidFill>
                <a:latin typeface="Times New Roman" pitchFamily="18" charset="0"/>
                <a:cs typeface="Times New Roman" pitchFamily="18" charset="0"/>
              </a:rPr>
              <a:t> 1: </a:t>
            </a:r>
            <a:r>
              <a:rPr lang="en-US" sz="2000" b="1" dirty="0" err="1" smtClean="0">
                <a:solidFill>
                  <a:srgbClr val="000000"/>
                </a:solidFill>
                <a:latin typeface="Times New Roman" pitchFamily="18" charset="0"/>
                <a:cs typeface="Times New Roman" pitchFamily="18" charset="0"/>
              </a:rPr>
              <a:t>bình</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định</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miền</a:t>
            </a:r>
            <a:r>
              <a:rPr lang="en-US" sz="2000" b="1" dirty="0" smtClean="0">
                <a:solidFill>
                  <a:srgbClr val="000000"/>
                </a:solidFill>
                <a:latin typeface="Times New Roman" pitchFamily="18" charset="0"/>
                <a:cs typeface="Times New Roman" pitchFamily="18" charset="0"/>
              </a:rPr>
              <a:t> Nam, </a:t>
            </a:r>
            <a:r>
              <a:rPr lang="en-US" sz="2000" b="1" dirty="0" err="1" smtClean="0">
                <a:solidFill>
                  <a:srgbClr val="000000"/>
                </a:solidFill>
                <a:latin typeface="Times New Roman" pitchFamily="18" charset="0"/>
                <a:cs typeface="Times New Roman" pitchFamily="18" charset="0"/>
              </a:rPr>
              <a:t>khu</a:t>
            </a:r>
            <a:r>
              <a:rPr lang="en-US" sz="2000" b="1" dirty="0" smtClean="0">
                <a:solidFill>
                  <a:srgbClr val="000000"/>
                </a:solidFill>
                <a:latin typeface="Times New Roman" pitchFamily="18" charset="0"/>
                <a:cs typeface="Times New Roman" pitchFamily="18" charset="0"/>
              </a:rPr>
              <a:t> 5, </a:t>
            </a:r>
            <a:r>
              <a:rPr lang="en-US" sz="2000" b="1" dirty="0" err="1" smtClean="0">
                <a:solidFill>
                  <a:srgbClr val="000000"/>
                </a:solidFill>
                <a:latin typeface="Times New Roman" pitchFamily="18" charset="0"/>
                <a:cs typeface="Times New Roman" pitchFamily="18" charset="0"/>
              </a:rPr>
              <a:t>Tây</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Nguyên</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Lào</a:t>
            </a:r>
            <a:r>
              <a:rPr lang="en-US" sz="2000" b="1" dirty="0" smtClean="0">
                <a:solidFill>
                  <a:srgbClr val="000000"/>
                </a:solidFill>
                <a:latin typeface="Times New Roman" pitchFamily="18" charset="0"/>
                <a:cs typeface="Times New Roman" pitchFamily="18" charset="0"/>
              </a:rPr>
              <a:t>, CPC.</a:t>
            </a:r>
          </a:p>
          <a:p>
            <a:pPr algn="just">
              <a:buFontTx/>
              <a:buNone/>
            </a:pP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Bước</a:t>
            </a:r>
            <a:r>
              <a:rPr lang="en-US" sz="2000" b="1" dirty="0" smtClean="0">
                <a:solidFill>
                  <a:srgbClr val="000000"/>
                </a:solidFill>
                <a:latin typeface="Times New Roman" pitchFamily="18" charset="0"/>
                <a:cs typeface="Times New Roman" pitchFamily="18" charset="0"/>
              </a:rPr>
              <a:t> 2: </a:t>
            </a:r>
            <a:r>
              <a:rPr lang="en-US" sz="2000" b="1" dirty="0" err="1" smtClean="0">
                <a:solidFill>
                  <a:srgbClr val="000000"/>
                </a:solidFill>
                <a:latin typeface="Times New Roman" pitchFamily="18" charset="0"/>
                <a:cs typeface="Times New Roman" pitchFamily="18" charset="0"/>
              </a:rPr>
              <a:t>tiến</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công</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ra</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miền</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Bắc</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tiêu</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diệt</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lực</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lượng</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của</a:t>
            </a:r>
            <a:r>
              <a:rPr lang="en-US" sz="2000" b="1"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ta</a:t>
            </a:r>
            <a:r>
              <a:rPr lang="en-US" sz="2000" b="1" dirty="0" smtClean="0">
                <a:solidFill>
                  <a:srgbClr val="000000"/>
                </a:solidFill>
                <a:latin typeface="Times New Roman" pitchFamily="18" charset="0"/>
                <a:cs typeface="Times New Roman" pitchFamily="18" charset="0"/>
              </a:rPr>
              <a:t>.</a:t>
            </a:r>
          </a:p>
          <a:p>
            <a:pPr eaLnBrk="0" hangingPunct="0"/>
            <a:endParaRPr lang="en-US" b="1" dirty="0">
              <a:solidFill>
                <a:srgbClr val="FF0000"/>
              </a:solidFill>
            </a:endParaRPr>
          </a:p>
        </p:txBody>
      </p:sp>
      <p:pic>
        <p:nvPicPr>
          <p:cNvPr id="536581" name="Picture 5" descr="Ban do DBP"/>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0"/>
            <a:ext cx="4926013" cy="6858000"/>
          </a:xfrm>
          <a:noFill/>
          <a:ln>
            <a:solidFill>
              <a:srgbClr val="130D87"/>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6582" name="Rectangle 6"/>
          <p:cNvSpPr>
            <a:spLocks noChangeArrowheads="1"/>
          </p:cNvSpPr>
          <p:nvPr/>
        </p:nvSpPr>
        <p:spPr bwMode="auto">
          <a:xfrm>
            <a:off x="5334000" y="6096000"/>
            <a:ext cx="3200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hlinkClick r:id="rId4" action="ppaction://hlinkfile"/>
              </a:rPr>
              <a:t>Dien bien chien dich DBP</a:t>
            </a:r>
            <a:endParaRPr lang="en-US" sz="2000"/>
          </a:p>
        </p:txBody>
      </p:sp>
    </p:spTree>
    <p:extLst>
      <p:ext uri="{BB962C8B-B14F-4D97-AF65-F5344CB8AC3E}">
        <p14:creationId xmlns:p14="http://schemas.microsoft.com/office/powerpoint/2010/main" val="353529677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536581"/>
                                        </p:tgtEl>
                                        <p:attrNameLst>
                                          <p:attrName>style.visibility</p:attrName>
                                        </p:attrNameLst>
                                      </p:cBhvr>
                                      <p:to>
                                        <p:strVal val="visible"/>
                                      </p:to>
                                    </p:set>
                                    <p:animEffect transition="in" filter="wheel(4)">
                                      <p:cBhvr>
                                        <p:cTn id="7" dur="2000"/>
                                        <p:tgtEl>
                                          <p:spTgt spid="53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0" y="1071546"/>
            <a:ext cx="9144000" cy="5786454"/>
          </a:xfrm>
        </p:spPr>
      </p:pic>
      <p:sp>
        <p:nvSpPr>
          <p:cNvPr id="4" name="Title 1"/>
          <p:cNvSpPr txBox="1">
            <a:spLocks/>
          </p:cNvSpPr>
          <p:nvPr/>
        </p:nvSpPr>
        <p:spPr>
          <a:xfrm>
            <a:off x="1142976" y="282575"/>
            <a:ext cx="7696224" cy="944563"/>
          </a:xfrm>
          <a:prstGeom prst="rect">
            <a:avLst/>
          </a:prstGeom>
        </p:spPr>
        <p:txBody>
          <a:bodyPr vert="horz" lIns="91440" tIns="45720" rIns="91440" bIns="45720" rtlCol="0">
            <a:normAutofit/>
          </a:bodyPr>
          <a:lstStyle/>
          <a:p>
            <a:pPr marL="171450" marR="0" lvl="0" indent="-171450" algn="ctr" defTabSz="685800" rtl="0" eaLnBrk="1" fontAlgn="auto" latinLnBrk="0" hangingPunct="1">
              <a:lnSpc>
                <a:spcPct val="90000"/>
              </a:lnSpc>
              <a:spcBef>
                <a:spcPts val="750"/>
              </a:spcBef>
              <a:spcAft>
                <a:spcPts val="0"/>
              </a:spcAft>
              <a:buClrTx/>
              <a:buSzTx/>
              <a:tabLst/>
              <a:defRPr/>
            </a:pPr>
            <a:r>
              <a:rPr kumimoji="0" lang="vi-VN" sz="3600" b="1" i="0" u="none" strike="noStrike" kern="1200" cap="none" spc="0" normalizeH="0" baseline="0" noProof="0" dirty="0" smtClean="0">
                <a:ln>
                  <a:noFill/>
                </a:ln>
                <a:solidFill>
                  <a:schemeClr val="accent2">
                    <a:lumMod val="75000"/>
                  </a:schemeClr>
                </a:solidFill>
                <a:effectLst/>
                <a:uLnTx/>
                <a:uFillTx/>
                <a:latin typeface="+mn-lt"/>
                <a:ea typeface="+mn-ea"/>
                <a:cs typeface="+mn-cs"/>
              </a:rPr>
              <a:t>Toàn cảnh hội nghị Giơ-ne-vơ</a:t>
            </a:r>
            <a:endParaRPr kumimoji="0" lang="vi-VN" sz="3600" b="1" i="0" u="none" strike="noStrike" kern="1200" cap="none" spc="0" normalizeH="0" baseline="0" noProof="0" dirty="0">
              <a:ln>
                <a:noFill/>
              </a:ln>
              <a:solidFill>
                <a:schemeClr val="accent2">
                  <a:lumMod val="75000"/>
                </a:schemeClr>
              </a:solidFill>
              <a:effectLst/>
              <a:uLnTx/>
              <a:uFillTx/>
              <a:latin typeface="+mn-lt"/>
              <a:ea typeface="+mn-ea"/>
              <a:cs typeface="+mn-cs"/>
            </a:endParaRPr>
          </a:p>
        </p:txBody>
      </p:sp>
    </p:spTree>
    <p:extLst>
      <p:ext uri="{BB962C8B-B14F-4D97-AF65-F5344CB8AC3E}">
        <p14:creationId xmlns:p14="http://schemas.microsoft.com/office/powerpoint/2010/main" val="1880785085"/>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style>
          <a:lnRef idx="2">
            <a:schemeClr val="accent5">
              <a:shade val="50000"/>
            </a:schemeClr>
          </a:lnRef>
          <a:fillRef idx="1">
            <a:schemeClr val="accent5"/>
          </a:fillRef>
          <a:effectRef idx="0">
            <a:schemeClr val="accent5"/>
          </a:effectRef>
          <a:fontRef idx="minor">
            <a:schemeClr val="lt1"/>
          </a:fontRef>
        </p:style>
        <p:txBody>
          <a:bodyPr>
            <a:normAutofit lnSpcReduction="10000"/>
          </a:bodyPr>
          <a:lstStyle/>
          <a:p>
            <a:pPr algn="ctr">
              <a:buNone/>
            </a:pPr>
            <a:r>
              <a:rPr lang="en-US" sz="3200" b="1" dirty="0" err="1" smtClean="0">
                <a:latin typeface="Times New Roman" pitchFamily="18" charset="0"/>
                <a:cs typeface="Times New Roman" pitchFamily="18" charset="0"/>
              </a:rPr>
              <a:t>Ngày</a:t>
            </a:r>
            <a:r>
              <a:rPr lang="en-US" sz="3200" b="1" dirty="0" smtClean="0">
                <a:latin typeface="Times New Roman" pitchFamily="18" charset="0"/>
                <a:cs typeface="Times New Roman" pitchFamily="18" charset="0"/>
              </a:rPr>
              <a:t> 21/7/1954, </a:t>
            </a:r>
            <a:r>
              <a:rPr lang="en-US" sz="3200" b="1" dirty="0" err="1" smtClean="0">
                <a:latin typeface="Times New Roman" pitchFamily="18" charset="0"/>
                <a:cs typeface="Times New Roman" pitchFamily="18" charset="0"/>
              </a:rPr>
              <a:t>Hiệp</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định</a:t>
            </a:r>
            <a:r>
              <a:rPr lang="en-US" sz="3200" b="1" dirty="0" smtClean="0">
                <a:latin typeface="Times New Roman" pitchFamily="18" charset="0"/>
                <a:cs typeface="Times New Roman" pitchFamily="18" charset="0"/>
              </a:rPr>
              <a:t> Geneva </a:t>
            </a:r>
          </a:p>
          <a:p>
            <a:pPr algn="ctr">
              <a:buNone/>
            </a:pPr>
            <a:r>
              <a:rPr lang="en-US" sz="3200" b="1" dirty="0" err="1" smtClean="0">
                <a:latin typeface="Times New Roman" pitchFamily="18" charset="0"/>
                <a:cs typeface="Times New Roman" pitchFamily="18" charset="0"/>
              </a:rPr>
              <a:t>đã</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được</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ký</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kết</a:t>
            </a:r>
            <a:r>
              <a:rPr lang="en-US" sz="3200" b="1" dirty="0" smtClean="0">
                <a:latin typeface="Times New Roman" pitchFamily="18" charset="0"/>
                <a:cs typeface="Times New Roman" pitchFamily="18" charset="0"/>
              </a:rPr>
              <a:t>:</a:t>
            </a:r>
          </a:p>
          <a:p>
            <a:pPr>
              <a:buFont typeface="Wingdings" pitchFamily="2" charset="2"/>
              <a:buChar char="ü"/>
            </a:pPr>
            <a:r>
              <a:rPr lang="en-US" sz="3200" dirty="0" err="1" smtClean="0">
                <a:latin typeface="Times New Roman" pitchFamily="18" charset="0"/>
                <a:cs typeface="Times New Roman" pitchFamily="18" charset="0"/>
              </a:rPr>
              <a:t>Ngừng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bắn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toàn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bán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đảo</a:t>
            </a:r>
            <a:r>
              <a:rPr lang="en-US" sz="3200" dirty="0" smtClean="0">
                <a:latin typeface="Times New Roman" pitchFamily="18" charset="0"/>
                <a:cs typeface="Times New Roman" pitchFamily="18" charset="0"/>
              </a:rPr>
              <a:t> ĐD</a:t>
            </a:r>
          </a:p>
          <a:p>
            <a:pPr>
              <a:buFont typeface="Wingdings" pitchFamily="2" charset="2"/>
              <a:buChar char="ü"/>
            </a:pPr>
            <a:r>
              <a:rPr lang="en-US" sz="3200" dirty="0" err="1" smtClean="0">
                <a:latin typeface="Times New Roman" pitchFamily="18" charset="0"/>
                <a:cs typeface="Times New Roman" pitchFamily="18" charset="0"/>
              </a:rPr>
              <a:t>Các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nước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tôn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trọng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các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quyền</a:t>
            </a:r>
            <a:r>
              <a:rPr lang="en-US" sz="3200" dirty="0" smtClean="0">
                <a:latin typeface="Times New Roman" pitchFamily="18" charset="0"/>
                <a:cs typeface="Times New Roman" pitchFamily="18" charset="0"/>
              </a:rPr>
              <a:t> DT </a:t>
            </a:r>
            <a:r>
              <a:rPr lang="en-US" sz="3200" dirty="0" err="1" smtClean="0">
                <a:latin typeface="Times New Roman" pitchFamily="18" charset="0"/>
                <a:cs typeface="Times New Roman" pitchFamily="18" charset="0"/>
              </a:rPr>
              <a:t>cơ</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bản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VN,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Lào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Campichia</a:t>
            </a:r>
            <a:endParaRPr lang="en-US" sz="3200" dirty="0" smtClean="0">
              <a:latin typeface="Times New Roman" pitchFamily="18" charset="0"/>
              <a:cs typeface="Times New Roman" pitchFamily="18" charset="0"/>
            </a:endParaRPr>
          </a:p>
          <a:p>
            <a:pPr>
              <a:buFont typeface="Wingdings" pitchFamily="2" charset="2"/>
              <a:buChar char="ü"/>
            </a:pPr>
            <a:r>
              <a:rPr lang="en-US" sz="3200" dirty="0" err="1" smtClean="0">
                <a:latin typeface="Times New Roman" pitchFamily="18" charset="0"/>
                <a:cs typeface="Times New Roman" pitchFamily="18" charset="0"/>
              </a:rPr>
              <a:t>Pháp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rút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khỏi</a:t>
            </a:r>
            <a:r>
              <a:rPr lang="en-US" sz="3200" dirty="0" smtClean="0">
                <a:latin typeface="Times New Roman" pitchFamily="18" charset="0"/>
                <a:cs typeface="Times New Roman" pitchFamily="18" charset="0"/>
              </a:rPr>
              <a:t> 3 </a:t>
            </a:r>
            <a:r>
              <a:rPr lang="en-US" sz="3200" dirty="0" err="1" smtClean="0">
                <a:latin typeface="Times New Roman" pitchFamily="18" charset="0"/>
                <a:cs typeface="Times New Roman" pitchFamily="18" charset="0"/>
              </a:rPr>
              <a:t>nước</a:t>
            </a:r>
            <a:r>
              <a:rPr lang="en-US" sz="3200" dirty="0" smtClean="0">
                <a:latin typeface="Times New Roman" pitchFamily="18" charset="0"/>
                <a:cs typeface="Times New Roman" pitchFamily="18" charset="0"/>
              </a:rPr>
              <a:t> ĐD, </a:t>
            </a:r>
            <a:r>
              <a:rPr lang="en-US" sz="3200" dirty="0" err="1" smtClean="0">
                <a:latin typeface="Times New Roman" pitchFamily="18" charset="0"/>
                <a:cs typeface="Times New Roman" pitchFamily="18" charset="0"/>
              </a:rPr>
              <a:t>vĩ</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tuyến</a:t>
            </a:r>
            <a:r>
              <a:rPr lang="en-US" sz="3200" dirty="0" smtClean="0">
                <a:latin typeface="Times New Roman" pitchFamily="18" charset="0"/>
                <a:cs typeface="Times New Roman" pitchFamily="18" charset="0"/>
              </a:rPr>
              <a:t> 17 </a:t>
            </a: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vĩ</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tuyến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tạm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thời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VN </a:t>
            </a:r>
            <a:r>
              <a:rPr lang="en-US" sz="3200" dirty="0" err="1" smtClean="0">
                <a:latin typeface="Times New Roman" pitchFamily="18" charset="0"/>
                <a:cs typeface="Times New Roman" pitchFamily="18" charset="0"/>
              </a:rPr>
              <a:t>và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quân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Pháp</a:t>
            </a:r>
            <a:endParaRPr lang="en-US" sz="3200" dirty="0" smtClean="0">
              <a:latin typeface="Times New Roman" pitchFamily="18" charset="0"/>
              <a:cs typeface="Times New Roman" pitchFamily="18" charset="0"/>
            </a:endParaRPr>
          </a:p>
          <a:p>
            <a:pPr>
              <a:buFont typeface="Wingdings" pitchFamily="2" charset="2"/>
              <a:buChar char="ü"/>
            </a:pPr>
            <a:r>
              <a:rPr lang="en-US" sz="3200" dirty="0" err="1" smtClean="0">
                <a:latin typeface="Times New Roman" pitchFamily="18" charset="0"/>
                <a:cs typeface="Times New Roman" pitchFamily="18" charset="0"/>
              </a:rPr>
              <a:t>Tháng</a:t>
            </a:r>
            <a:r>
              <a:rPr lang="en-US" sz="3200" dirty="0" smtClean="0">
                <a:latin typeface="Times New Roman" pitchFamily="18" charset="0"/>
                <a:cs typeface="Times New Roman" pitchFamily="18" charset="0"/>
              </a:rPr>
              <a:t> 7/1956 </a:t>
            </a:r>
            <a:r>
              <a:rPr lang="en-US" sz="3200" dirty="0" err="1" smtClean="0">
                <a:latin typeface="Times New Roman" pitchFamily="18" charset="0"/>
                <a:cs typeface="Times New Roman" pitchFamily="18" charset="0"/>
              </a:rPr>
              <a:t>sẽ</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Tổng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tuyển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cử</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tư</a:t>
            </a:r>
            <a:r>
              <a:rPr lang="en-US" sz="3200" dirty="0" smtClean="0">
                <a:latin typeface="Times New Roman" pitchFamily="18" charset="0"/>
                <a:cs typeface="Times New Roman" pitchFamily="18" charset="0"/>
              </a:rPr>
              <a:t> do </a:t>
            </a:r>
            <a:r>
              <a:rPr lang="en-US" sz="3200" dirty="0" err="1" smtClean="0">
                <a:latin typeface="Times New Roman" pitchFamily="18" charset="0"/>
                <a:cs typeface="Times New Roman" pitchFamily="18" charset="0"/>
              </a:rPr>
              <a:t>để</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thống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nhất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đất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nước</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14699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style>
          <a:lnRef idx="1">
            <a:schemeClr val="accent6"/>
          </a:lnRef>
          <a:fillRef idx="2">
            <a:schemeClr val="accent6"/>
          </a:fillRef>
          <a:effectRef idx="1">
            <a:schemeClr val="accent6"/>
          </a:effectRef>
          <a:fontRef idx="minor">
            <a:schemeClr val="dk1"/>
          </a:fontRef>
        </p:style>
        <p:txBody>
          <a:bodyPr>
            <a:normAutofit fontScale="92500" lnSpcReduction="10000"/>
          </a:bodyPr>
          <a:lstStyle/>
          <a:p>
            <a:pPr algn="just">
              <a:buNone/>
            </a:pPr>
            <a:r>
              <a:rPr lang="en-US" sz="3200" dirty="0" smtClean="0">
                <a:latin typeface="Times New Roman" pitchFamily="18" charset="0"/>
                <a:cs typeface="Times New Roman" pitchFamily="18" charset="0"/>
              </a:rPr>
              <a:t>		</a:t>
            </a:r>
          </a:p>
          <a:p>
            <a:pPr algn="just">
              <a:buNone/>
            </a:pPr>
            <a:r>
              <a:rPr lang="en-US" sz="32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Giải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pháp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ký</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kết</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Hiệp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định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Giơnevơ</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lập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hòa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bình</a:t>
            </a:r>
            <a:r>
              <a:rPr lang="en-US" sz="3600" dirty="0" smtClean="0">
                <a:latin typeface="Times New Roman" pitchFamily="18" charset="0"/>
                <a:cs typeface="Times New Roman" pitchFamily="18" charset="0"/>
              </a:rPr>
              <a:t> ở ĐD </a:t>
            </a:r>
            <a:r>
              <a:rPr lang="en-US" sz="3600" dirty="0" err="1" smtClean="0">
                <a:latin typeface="Times New Roman" pitchFamily="18" charset="0"/>
                <a:cs typeface="Times New Roman" pitchFamily="18" charset="0"/>
              </a:rPr>
              <a:t>lúc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đó</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biểu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hiện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cụ</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thể</a:t>
            </a:r>
            <a:r>
              <a:rPr lang="en-US" sz="3600" dirty="0" smtClean="0">
                <a:latin typeface="Times New Roman" pitchFamily="18" charset="0"/>
                <a:cs typeface="Times New Roman" pitchFamily="18" charset="0"/>
              </a:rPr>
              <a:t> VN </a:t>
            </a:r>
            <a:r>
              <a:rPr lang="en-US" sz="3600" dirty="0" err="1" smtClean="0">
                <a:latin typeface="Times New Roman" pitchFamily="18" charset="0"/>
                <a:cs typeface="Times New Roman" pitchFamily="18" charset="0"/>
              </a:rPr>
              <a:t>là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một</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nước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nhỏ</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lại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phải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đương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đầu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với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các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nước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quốc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xâm</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lược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lớn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mạnh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trong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bối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cảnh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các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quan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hệ</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quốc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tế</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vô</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cùng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phức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tạp</a:t>
            </a:r>
            <a:r>
              <a:rPr lang="en-US" sz="3600" dirty="0" smtClean="0">
                <a:latin typeface="Times New Roman" pitchFamily="18" charset="0"/>
                <a:cs typeface="Times New Roman" pitchFamily="18" charset="0"/>
              </a:rPr>
              <a:t>.</a:t>
            </a:r>
          </a:p>
          <a:p>
            <a:pPr algn="just">
              <a:buNone/>
            </a:pP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Nên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cuộc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đấu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tranh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giành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độc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lập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dân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tộc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tự</a:t>
            </a:r>
            <a:r>
              <a:rPr lang="en-US" sz="3600" dirty="0" smtClean="0">
                <a:latin typeface="Times New Roman" pitchFamily="18" charset="0"/>
                <a:cs typeface="Times New Roman" pitchFamily="18" charset="0"/>
              </a:rPr>
              <a:t> do </a:t>
            </a:r>
            <a:r>
              <a:rPr lang="en-US" sz="3600" dirty="0" err="1" smtClean="0">
                <a:latin typeface="Times New Roman" pitchFamily="18" charset="0"/>
                <a:cs typeface="Times New Roman" pitchFamily="18" charset="0"/>
              </a:rPr>
              <a:t>của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nhân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dân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lâu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dài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gian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khổ</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quanh</a:t>
            </a:r>
            <a:r>
              <a:rPr lang="en-US" sz="3600" dirty="0" smtClean="0">
                <a:latin typeface="Times New Roman" pitchFamily="18" charset="0"/>
                <a:cs typeface="Times New Roman" pitchFamily="18" charset="0"/>
              </a:rPr>
              <a:t> co </a:t>
            </a:r>
            <a:r>
              <a:rPr lang="en-US" sz="3600" dirty="0" err="1" smtClean="0">
                <a:latin typeface="Times New Roman" pitchFamily="18" charset="0"/>
                <a:cs typeface="Times New Roman" pitchFamily="18" charset="0"/>
              </a:rPr>
              <a:t>để</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giành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thắng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lợi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từng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bước</a:t>
            </a:r>
            <a:r>
              <a:rPr lang="en-US" sz="3600" dirty="0" smtClean="0">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là</a:t>
            </a:r>
            <a:r>
              <a:rPr lang="en-US" sz="3600" b="1" dirty="0" smtClean="0">
                <a:solidFill>
                  <a:srgbClr val="FF0000"/>
                </a:solidFill>
                <a:latin typeface="Times New Roman" pitchFamily="18" charset="0"/>
                <a:cs typeface="Times New Roman" pitchFamily="18" charset="0"/>
              </a:rPr>
              <a:t> 1 </a:t>
            </a:r>
            <a:r>
              <a:rPr lang="en-US" sz="3600" b="1" dirty="0" err="1" smtClean="0">
                <a:solidFill>
                  <a:srgbClr val="FF0000"/>
                </a:solidFill>
                <a:latin typeface="Times New Roman" pitchFamily="18" charset="0"/>
                <a:cs typeface="Times New Roman" pitchFamily="18" charset="0"/>
              </a:rPr>
              <a:t>vấn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đề</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có</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tính</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quy</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luật</a:t>
            </a:r>
            <a:r>
              <a:rPr lang="en-US" sz="3600" b="1" dirty="0" smtClean="0">
                <a:solidFill>
                  <a:srgbClr val="FF0000"/>
                </a:solidFill>
                <a:latin typeface="Times New Roman" pitchFamily="18" charset="0"/>
                <a:cs typeface="Times New Roman" pitchFamily="18" charset="0"/>
              </a:rPr>
              <a:t>. </a:t>
            </a:r>
          </a:p>
          <a:p>
            <a:pPr algn="just">
              <a:buNone/>
            </a:pPr>
            <a:r>
              <a:rPr lang="en-US" sz="2800" dirty="0" smtClean="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90513355"/>
      </p:ext>
    </p:extLst>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Off-page Connector 6"/>
          <p:cNvSpPr/>
          <p:nvPr/>
        </p:nvSpPr>
        <p:spPr>
          <a:xfrm>
            <a:off x="1547664" y="1239438"/>
            <a:ext cx="1080120" cy="1409542"/>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i="1" dirty="0" smtClean="0">
                <a:solidFill>
                  <a:srgbClr val="00B050"/>
                </a:solidFill>
                <a:latin typeface="Times New Roman" panose="02020603050405020304" pitchFamily="18" charset="0"/>
                <a:cs typeface="Times New Roman" panose="02020603050405020304" pitchFamily="18" charset="0"/>
              </a:rPr>
              <a:t>TRONG</a:t>
            </a:r>
          </a:p>
          <a:p>
            <a:pPr algn="ctr"/>
            <a:r>
              <a:rPr lang="en-US" sz="2000" b="1" i="1" dirty="0" smtClean="0">
                <a:solidFill>
                  <a:srgbClr val="00B050"/>
                </a:solidFill>
                <a:latin typeface="Times New Roman" panose="02020603050405020304" pitchFamily="18" charset="0"/>
                <a:cs typeface="Times New Roman" panose="02020603050405020304" pitchFamily="18" charset="0"/>
              </a:rPr>
              <a:t>NƯỚC</a:t>
            </a:r>
            <a:endParaRPr lang="en-US" sz="2000" b="1" i="1" dirty="0">
              <a:solidFill>
                <a:srgbClr val="00B050"/>
              </a:solidFill>
              <a:latin typeface="Times New Roman" panose="02020603050405020304" pitchFamily="18" charset="0"/>
              <a:cs typeface="Times New Roman" panose="02020603050405020304" pitchFamily="18" charset="0"/>
            </a:endParaRPr>
          </a:p>
        </p:txBody>
      </p:sp>
      <p:sp>
        <p:nvSpPr>
          <p:cNvPr id="8" name="Flowchart: Off-page Connector 7"/>
          <p:cNvSpPr/>
          <p:nvPr/>
        </p:nvSpPr>
        <p:spPr>
          <a:xfrm>
            <a:off x="6660232" y="1080441"/>
            <a:ext cx="1080120" cy="1462074"/>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i="1" smtClean="0">
                <a:solidFill>
                  <a:srgbClr val="FF3399"/>
                </a:solidFill>
              </a:rPr>
              <a:t>QUỐC</a:t>
            </a:r>
          </a:p>
          <a:p>
            <a:pPr algn="ctr"/>
            <a:r>
              <a:rPr lang="en-US" sz="2000" b="1" i="1" smtClean="0">
                <a:solidFill>
                  <a:srgbClr val="FF3399"/>
                </a:solidFill>
              </a:rPr>
              <a:t>TẾ</a:t>
            </a:r>
            <a:endParaRPr lang="en-US" sz="2000" b="1" i="1">
              <a:solidFill>
                <a:srgbClr val="FF3399"/>
              </a:solidFill>
            </a:endParaRPr>
          </a:p>
        </p:txBody>
      </p:sp>
      <p:sp>
        <p:nvSpPr>
          <p:cNvPr id="18" name="Bevel 17"/>
          <p:cNvSpPr/>
          <p:nvPr/>
        </p:nvSpPr>
        <p:spPr>
          <a:xfrm>
            <a:off x="737142" y="2776469"/>
            <a:ext cx="3690842" cy="936104"/>
          </a:xfrm>
          <a:prstGeom prst="bevel">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rgbClr val="FF0000"/>
                </a:solidFill>
                <a:latin typeface="Times New Roman" pitchFamily="18" charset="0"/>
                <a:cs typeface="Times New Roman" pitchFamily="18" charset="0"/>
              </a:rPr>
              <a:t>Làm thất bại cuộc chiến tranh xâm lược của thực dân Pháp </a:t>
            </a:r>
            <a:endParaRPr lang="en-US">
              <a:solidFill>
                <a:srgbClr val="FF0000"/>
              </a:solidFill>
            </a:endParaRPr>
          </a:p>
        </p:txBody>
      </p:sp>
      <p:sp>
        <p:nvSpPr>
          <p:cNvPr id="19" name="Bevel 18"/>
          <p:cNvSpPr/>
          <p:nvPr/>
        </p:nvSpPr>
        <p:spPr>
          <a:xfrm>
            <a:off x="5325946" y="2564904"/>
            <a:ext cx="3494526" cy="1210047"/>
          </a:xfrm>
          <a:prstGeom prst="beve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smtClean="0">
              <a:latin typeface="Times New Roman" pitchFamily="18" charset="0"/>
              <a:cs typeface="Times New Roman" pitchFamily="18" charset="0"/>
            </a:endParaRPr>
          </a:p>
          <a:p>
            <a:pPr algn="ctr"/>
            <a:r>
              <a:rPr lang="en-US" dirty="0" err="1">
                <a:solidFill>
                  <a:srgbClr val="00B050"/>
                </a:solidFill>
                <a:latin typeface="Times New Roman" pitchFamily="18" charset="0"/>
                <a:cs typeface="Times New Roman" pitchFamily="18" charset="0"/>
              </a:rPr>
              <a:t>C</a:t>
            </a:r>
            <a:r>
              <a:rPr lang="en-US" dirty="0" err="1" smtClean="0">
                <a:solidFill>
                  <a:srgbClr val="00B050"/>
                </a:solidFill>
                <a:latin typeface="Times New Roman" pitchFamily="18" charset="0"/>
                <a:cs typeface="Times New Roman" pitchFamily="18" charset="0"/>
              </a:rPr>
              <a:t>ổ</a:t>
            </a:r>
            <a:r>
              <a:rPr lang="en-US" dirty="0" smtClean="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vũ</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mạnh</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mẽ</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phong</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trào</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giải</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phóng</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dân</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tộc</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trên</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thế</a:t>
            </a:r>
            <a:r>
              <a:rPr lang="en-US" dirty="0">
                <a:solidFill>
                  <a:srgbClr val="00B050"/>
                </a:solidFill>
                <a:latin typeface="Times New Roman" pitchFamily="18" charset="0"/>
                <a:cs typeface="Times New Roman" pitchFamily="18" charset="0"/>
              </a:rPr>
              <a:t> </a:t>
            </a:r>
            <a:r>
              <a:rPr lang="en-US" dirty="0" err="1">
                <a:solidFill>
                  <a:srgbClr val="00B050"/>
                </a:solidFill>
                <a:latin typeface="Times New Roman" pitchFamily="18" charset="0"/>
                <a:cs typeface="Times New Roman" pitchFamily="18" charset="0"/>
              </a:rPr>
              <a:t>giới</a:t>
            </a:r>
            <a:r>
              <a:rPr lang="en-US" dirty="0">
                <a:solidFill>
                  <a:srgbClr val="00B050"/>
                </a:solidFill>
                <a:latin typeface="Times New Roman" pitchFamily="18" charset="0"/>
                <a:cs typeface="Times New Roman" pitchFamily="18" charset="0"/>
              </a:rPr>
              <a:t>.</a:t>
            </a:r>
            <a:br>
              <a:rPr lang="en-US" dirty="0">
                <a:solidFill>
                  <a:srgbClr val="00B050"/>
                </a:solidFill>
                <a:latin typeface="Times New Roman" pitchFamily="18" charset="0"/>
                <a:cs typeface="Times New Roman" pitchFamily="18" charset="0"/>
              </a:rPr>
            </a:br>
            <a:endParaRPr lang="en-US" dirty="0">
              <a:solidFill>
                <a:srgbClr val="00B050"/>
              </a:solidFill>
            </a:endParaRPr>
          </a:p>
        </p:txBody>
      </p:sp>
      <p:sp>
        <p:nvSpPr>
          <p:cNvPr id="20" name="Bevel 19"/>
          <p:cNvSpPr/>
          <p:nvPr/>
        </p:nvSpPr>
        <p:spPr>
          <a:xfrm>
            <a:off x="782363" y="4113077"/>
            <a:ext cx="3690842" cy="936104"/>
          </a:xfrm>
          <a:prstGeom prst="beve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solidFill>
                  <a:srgbClr val="0070C0"/>
                </a:solidFill>
                <a:latin typeface="Times New Roman" pitchFamily="18" charset="0"/>
                <a:cs typeface="Times New Roman" pitchFamily="18" charset="0"/>
              </a:rPr>
              <a:t>Kết </a:t>
            </a:r>
            <a:r>
              <a:rPr lang="en-US">
                <a:solidFill>
                  <a:srgbClr val="0070C0"/>
                </a:solidFill>
                <a:latin typeface="Times New Roman" pitchFamily="18" charset="0"/>
                <a:cs typeface="Times New Roman" pitchFamily="18" charset="0"/>
              </a:rPr>
              <a:t>thúc chiến tranh lập lại hòa bình ở Đông Dương</a:t>
            </a:r>
            <a:endParaRPr lang="en-US">
              <a:solidFill>
                <a:srgbClr val="0070C0"/>
              </a:solidFill>
            </a:endParaRPr>
          </a:p>
        </p:txBody>
      </p:sp>
      <p:sp>
        <p:nvSpPr>
          <p:cNvPr id="21" name="Bevel 20"/>
          <p:cNvSpPr/>
          <p:nvPr/>
        </p:nvSpPr>
        <p:spPr>
          <a:xfrm>
            <a:off x="737142" y="5344584"/>
            <a:ext cx="3690842" cy="1045840"/>
          </a:xfrm>
          <a:prstGeom prst="bevel">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mtClean="0">
                <a:solidFill>
                  <a:schemeClr val="accent6">
                    <a:lumMod val="75000"/>
                  </a:schemeClr>
                </a:solidFill>
                <a:latin typeface="Times New Roman" pitchFamily="18" charset="0"/>
                <a:cs typeface="Times New Roman" pitchFamily="18" charset="0"/>
              </a:rPr>
              <a:t>Giải </a:t>
            </a:r>
            <a:r>
              <a:rPr lang="en-US">
                <a:solidFill>
                  <a:schemeClr val="accent6">
                    <a:lumMod val="75000"/>
                  </a:schemeClr>
                </a:solidFill>
                <a:latin typeface="Times New Roman" pitchFamily="18" charset="0"/>
                <a:cs typeface="Times New Roman" pitchFamily="18" charset="0"/>
              </a:rPr>
              <a:t>phóng hoàn toàn miền </a:t>
            </a:r>
            <a:r>
              <a:rPr lang="en-US" smtClean="0">
                <a:solidFill>
                  <a:schemeClr val="accent6">
                    <a:lumMod val="75000"/>
                  </a:schemeClr>
                </a:solidFill>
                <a:latin typeface="Times New Roman" pitchFamily="18" charset="0"/>
                <a:cs typeface="Times New Roman" pitchFamily="18" charset="0"/>
              </a:rPr>
              <a:t>Bắc,</a:t>
            </a:r>
            <a:r>
              <a:rPr lang="en-US">
                <a:solidFill>
                  <a:schemeClr val="accent6">
                    <a:lumMod val="75000"/>
                  </a:schemeClr>
                </a:solidFill>
                <a:latin typeface="Times New Roman" pitchFamily="18" charset="0"/>
                <a:cs typeface="Times New Roman" pitchFamily="18" charset="0"/>
              </a:rPr>
              <a:t> Tăng thêm niềm tự hào dân tộc </a:t>
            </a:r>
            <a:endParaRPr lang="en-US">
              <a:solidFill>
                <a:schemeClr val="accent6">
                  <a:lumMod val="75000"/>
                </a:schemeClr>
              </a:solidFill>
            </a:endParaRPr>
          </a:p>
        </p:txBody>
      </p:sp>
      <p:sp>
        <p:nvSpPr>
          <p:cNvPr id="23" name="TextBox 22"/>
          <p:cNvSpPr txBox="1"/>
          <p:nvPr/>
        </p:nvSpPr>
        <p:spPr>
          <a:xfrm>
            <a:off x="-180528" y="1434252"/>
            <a:ext cx="7058896" cy="646331"/>
          </a:xfrm>
          <a:prstGeom prst="rect">
            <a:avLst/>
          </a:prstGeom>
          <a:noFill/>
        </p:spPr>
        <p:txBody>
          <a:bodyPr wrap="square" rtlCol="0">
            <a:spAutoFit/>
          </a:bodyPr>
          <a:lstStyle/>
          <a:p>
            <a:r>
              <a:rPr lang="en-US" sz="3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Ý NGHĨA LỊCH SỬ</a:t>
            </a:r>
            <a:endPar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24" name="Bevel 23"/>
          <p:cNvSpPr/>
          <p:nvPr/>
        </p:nvSpPr>
        <p:spPr>
          <a:xfrm>
            <a:off x="5325946" y="5479504"/>
            <a:ext cx="3494526" cy="936104"/>
          </a:xfrm>
          <a:prstGeom prst="bevel">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solidFill>
                  <a:schemeClr val="tx1">
                    <a:lumMod val="75000"/>
                    <a:lumOff val="25000"/>
                  </a:schemeClr>
                </a:solidFill>
                <a:latin typeface="Times New Roman" pitchFamily="18" charset="0"/>
                <a:cs typeface="Times New Roman" pitchFamily="18" charset="0"/>
              </a:rPr>
              <a:t>Mở</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ra</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sự</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sụp</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đổ</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của</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chủ</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nghĩa</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thực</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dân</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cũ</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trên</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thế</a:t>
            </a:r>
            <a:r>
              <a:rPr lang="en-US" dirty="0">
                <a:solidFill>
                  <a:schemeClr val="tx1">
                    <a:lumMod val="75000"/>
                    <a:lumOff val="25000"/>
                  </a:schemeClr>
                </a:solidFill>
                <a:latin typeface="Times New Roman" pitchFamily="18" charset="0"/>
                <a:cs typeface="Times New Roman" pitchFamily="18" charset="0"/>
              </a:rPr>
              <a:t> </a:t>
            </a:r>
            <a:r>
              <a:rPr lang="en-US" dirty="0" err="1">
                <a:solidFill>
                  <a:schemeClr val="tx1">
                    <a:lumMod val="75000"/>
                    <a:lumOff val="25000"/>
                  </a:schemeClr>
                </a:solidFill>
                <a:latin typeface="Times New Roman" pitchFamily="18" charset="0"/>
                <a:cs typeface="Times New Roman" pitchFamily="18" charset="0"/>
              </a:rPr>
              <a:t>giới</a:t>
            </a:r>
            <a:endParaRPr lang="en-US" dirty="0">
              <a:solidFill>
                <a:schemeClr val="tx1">
                  <a:lumMod val="75000"/>
                  <a:lumOff val="25000"/>
                </a:schemeClr>
              </a:solidFill>
            </a:endParaRPr>
          </a:p>
        </p:txBody>
      </p:sp>
      <p:sp>
        <p:nvSpPr>
          <p:cNvPr id="25" name="Bevel 24"/>
          <p:cNvSpPr/>
          <p:nvPr/>
        </p:nvSpPr>
        <p:spPr>
          <a:xfrm>
            <a:off x="5302308" y="4113077"/>
            <a:ext cx="3518164" cy="1044116"/>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accent6">
                    <a:lumMod val="75000"/>
                  </a:schemeClr>
                </a:solidFill>
                <a:latin typeface="Times New Roman" pitchFamily="18" charset="0"/>
                <a:cs typeface="Times New Roman" pitchFamily="18" charset="0"/>
              </a:rPr>
              <a:t>Mở</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rộng</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địa</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bàn,tăng</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thêm</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lực</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lượng</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cho</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chủ</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nghĩa</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xã</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hội</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và</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cách</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mạng</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thế</a:t>
            </a:r>
            <a:r>
              <a:rPr lang="en-US" dirty="0">
                <a:solidFill>
                  <a:schemeClr val="accent6">
                    <a:lumMod val="75000"/>
                  </a:schemeClr>
                </a:solidFill>
                <a:latin typeface="Times New Roman" pitchFamily="18" charset="0"/>
                <a:cs typeface="Times New Roman" pitchFamily="18" charset="0"/>
              </a:rPr>
              <a:t> </a:t>
            </a:r>
            <a:r>
              <a:rPr lang="en-US" dirty="0" err="1">
                <a:solidFill>
                  <a:schemeClr val="accent6">
                    <a:lumMod val="75000"/>
                  </a:schemeClr>
                </a:solidFill>
                <a:latin typeface="Times New Roman" pitchFamily="18" charset="0"/>
                <a:cs typeface="Times New Roman" pitchFamily="18" charset="0"/>
              </a:rPr>
              <a:t>giới</a:t>
            </a:r>
            <a:endParaRPr lang="en-US" dirty="0">
              <a:solidFill>
                <a:schemeClr val="accent6">
                  <a:lumMod val="75000"/>
                </a:schemeClr>
              </a:solidFill>
            </a:endParaRPr>
          </a:p>
        </p:txBody>
      </p:sp>
    </p:spTree>
    <p:extLst>
      <p:ext uri="{BB962C8B-B14F-4D97-AF65-F5344CB8AC3E}">
        <p14:creationId xmlns:p14="http://schemas.microsoft.com/office/powerpoint/2010/main" val="805225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9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9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900"/>
                                        <p:tgtEl>
                                          <p:spTgt spid="2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8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900"/>
                                        <p:tgtEl>
                                          <p:spTgt spid="8"/>
                                        </p:tgtEl>
                                      </p:cBhvr>
                                    </p:animEffect>
                                    <p:anim calcmode="lin" valueType="num">
                                      <p:cBhvr>
                                        <p:cTn id="29" dur="900" fill="hold"/>
                                        <p:tgtEl>
                                          <p:spTgt spid="8"/>
                                        </p:tgtEl>
                                        <p:attrNameLst>
                                          <p:attrName>ppt_x</p:attrName>
                                        </p:attrNameLst>
                                      </p:cBhvr>
                                      <p:tavLst>
                                        <p:tav tm="0">
                                          <p:val>
                                            <p:strVal val="#ppt_x"/>
                                          </p:val>
                                        </p:tav>
                                        <p:tav tm="100000">
                                          <p:val>
                                            <p:strVal val="#ppt_x"/>
                                          </p:val>
                                        </p:tav>
                                      </p:tavLst>
                                    </p:anim>
                                    <p:anim calcmode="lin" valueType="num">
                                      <p:cBhvr>
                                        <p:cTn id="30" dur="9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900"/>
                            </p:stCondLst>
                            <p:childTnLst>
                              <p:par>
                                <p:cTn id="32" presetID="22" presetClass="entr" presetSubtype="4"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8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1100"/>
                                        <p:tgtEl>
                                          <p:spTgt spid="2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P spid="19" grpId="0" animBg="1"/>
      <p:bldP spid="20" grpId="0" animBg="1"/>
      <p:bldP spid="21" grpId="0" animBg="1"/>
      <p:bldP spid="23" grpId="0"/>
      <p:bldP spid="24" grpId="0" animBg="1"/>
      <p:bldP spid="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139" name="Group 25"/>
          <p:cNvGrpSpPr>
            <a:grpSpLocks/>
          </p:cNvGrpSpPr>
          <p:nvPr/>
        </p:nvGrpSpPr>
        <p:grpSpPr bwMode="auto">
          <a:xfrm>
            <a:off x="2079757" y="1464968"/>
            <a:ext cx="5227638" cy="4735513"/>
            <a:chOff x="3600" y="1608"/>
            <a:chExt cx="5527" cy="5134"/>
          </a:xfrm>
        </p:grpSpPr>
        <p:sp>
          <p:nvSpPr>
            <p:cNvPr id="25" name="Oval 26"/>
            <p:cNvSpPr>
              <a:spLocks noChangeArrowheads="1"/>
            </p:cNvSpPr>
            <p:nvPr/>
          </p:nvSpPr>
          <p:spPr bwMode="auto">
            <a:xfrm>
              <a:off x="6823" y="2680"/>
              <a:ext cx="2304" cy="2160"/>
            </a:xfrm>
            <a:prstGeom prst="ellipse">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1600" b="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3. VỪA KHÁNG CHIẾN VỪA XÂY DỰNG</a:t>
              </a:r>
            </a:p>
          </p:txBody>
        </p:sp>
        <p:sp>
          <p:nvSpPr>
            <p:cNvPr id="26" name="Oval 27"/>
            <p:cNvSpPr>
              <a:spLocks noChangeArrowheads="1"/>
            </p:cNvSpPr>
            <p:nvPr/>
          </p:nvSpPr>
          <p:spPr bwMode="auto">
            <a:xfrm>
              <a:off x="6420" y="4499"/>
              <a:ext cx="2256" cy="216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a:defRPr/>
              </a:pP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5. XÂY </a:t>
              </a: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DỰNG </a:t>
              </a: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ĐẢNG </a:t>
              </a: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VỮNG MẠNH</a:t>
              </a:r>
            </a:p>
          </p:txBody>
        </p:sp>
        <p:sp>
          <p:nvSpPr>
            <p:cNvPr id="27" name="Oval 28"/>
            <p:cNvSpPr>
              <a:spLocks noChangeArrowheads="1"/>
            </p:cNvSpPr>
            <p:nvPr/>
          </p:nvSpPr>
          <p:spPr bwMode="auto">
            <a:xfrm>
              <a:off x="4325" y="4582"/>
              <a:ext cx="2304" cy="2160"/>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a:lstStyle/>
            <a:p>
              <a:pPr algn="ctr">
                <a:defRPr/>
              </a:pP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4. </a:t>
              </a:r>
              <a:r>
                <a:rPr lang="en-US" sz="1600" b="1" dirty="0" smtClean="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XÂY DỰNG LỰC LƯỢNG VŨ TRANG GỒM 3 THỨ QUÂN </a:t>
              </a: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8" name="Oval 29"/>
            <p:cNvSpPr>
              <a:spLocks noChangeArrowheads="1"/>
            </p:cNvSpPr>
            <p:nvPr/>
          </p:nvSpPr>
          <p:spPr bwMode="auto">
            <a:xfrm>
              <a:off x="5211" y="1608"/>
              <a:ext cx="2304" cy="216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a:lstStyle/>
            <a:p>
              <a:pPr algn="ctr">
                <a:defRPr/>
              </a:pP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1. </a:t>
              </a:r>
              <a:r>
                <a:rPr lang="en-US" sz="1600" b="1" dirty="0" smtClean="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ĐƯỜNG LỐI ĐÚNG ĐẮN</a:t>
              </a: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9" name="Oval 30"/>
            <p:cNvSpPr>
              <a:spLocks noChangeArrowheads="1"/>
            </p:cNvSpPr>
            <p:nvPr/>
          </p:nvSpPr>
          <p:spPr bwMode="auto">
            <a:xfrm>
              <a:off x="3600" y="2765"/>
              <a:ext cx="2304" cy="2160"/>
            </a:xfrm>
            <a:prstGeom prst="ellipse">
              <a:avLst/>
            </a:prstGeom>
            <a:ln>
              <a:headEnd/>
              <a:tailEnd/>
            </a:ln>
          </p:spPr>
          <p:style>
            <a:lnRef idx="2">
              <a:schemeClr val="accent5"/>
            </a:lnRef>
            <a:fillRef idx="1">
              <a:schemeClr val="lt1"/>
            </a:fillRef>
            <a:effectRef idx="0">
              <a:schemeClr val="accent5"/>
            </a:effectRef>
            <a:fontRef idx="minor">
              <a:schemeClr val="dk1"/>
            </a:fontRef>
          </p:style>
          <p:txBody>
            <a:bodyPr/>
            <a:lstStyle/>
            <a:p>
              <a:pPr algn="ctr">
                <a:defRPr/>
              </a:pPr>
              <a:endPar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16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2. KẾT HỢP HAI NHIỆM VỤ</a:t>
              </a:r>
            </a:p>
          </p:txBody>
        </p:sp>
      </p:grpSp>
      <p:sp>
        <p:nvSpPr>
          <p:cNvPr id="31" name="Line Callout 1 30"/>
          <p:cNvSpPr/>
          <p:nvPr/>
        </p:nvSpPr>
        <p:spPr>
          <a:xfrm>
            <a:off x="7620000" y="2133600"/>
            <a:ext cx="1371600" cy="1828800"/>
          </a:xfrm>
          <a:prstGeom prst="borderCallout1">
            <a:avLst>
              <a:gd name="adj1" fmla="val 49861"/>
              <a:gd name="adj2" fmla="val 397"/>
              <a:gd name="adj3" fmla="val 81189"/>
              <a:gd name="adj4" fmla="val -54226"/>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Line Callout 1 45"/>
          <p:cNvSpPr/>
          <p:nvPr/>
        </p:nvSpPr>
        <p:spPr>
          <a:xfrm>
            <a:off x="7010400" y="4648200"/>
            <a:ext cx="2133600" cy="1447800"/>
          </a:xfrm>
          <a:prstGeom prst="borderCallout1">
            <a:avLst>
              <a:gd name="adj1" fmla="val 49861"/>
              <a:gd name="adj2" fmla="val 397"/>
              <a:gd name="adj3" fmla="val 35355"/>
              <a:gd name="adj4" fmla="val -3869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Line Callout 1 46"/>
          <p:cNvSpPr/>
          <p:nvPr/>
        </p:nvSpPr>
        <p:spPr>
          <a:xfrm flipH="1">
            <a:off x="381000" y="5029200"/>
            <a:ext cx="1981200" cy="1447800"/>
          </a:xfrm>
          <a:prstGeom prst="borderCallout1">
            <a:avLst>
              <a:gd name="adj1" fmla="val 49861"/>
              <a:gd name="adj2" fmla="val 397"/>
              <a:gd name="adj3" fmla="val 28338"/>
              <a:gd name="adj4" fmla="val -38059"/>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Line Callout 3 49"/>
          <p:cNvSpPr/>
          <p:nvPr/>
        </p:nvSpPr>
        <p:spPr>
          <a:xfrm>
            <a:off x="381000" y="1600200"/>
            <a:ext cx="1447800" cy="1752600"/>
          </a:xfrm>
          <a:prstGeom prst="borderCallout3">
            <a:avLst>
              <a:gd name="adj1" fmla="val 49142"/>
              <a:gd name="adj2" fmla="val -2777"/>
              <a:gd name="adj3" fmla="val 50123"/>
              <a:gd name="adj4" fmla="val -15556"/>
              <a:gd name="adj5" fmla="val 128006"/>
              <a:gd name="adj6" fmla="val -15498"/>
              <a:gd name="adj7" fmla="val 120167"/>
              <a:gd name="adj8" fmla="val 145703"/>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ounded Rectangle 2"/>
          <p:cNvSpPr/>
          <p:nvPr/>
        </p:nvSpPr>
        <p:spPr>
          <a:xfrm>
            <a:off x="2765488" y="679390"/>
            <a:ext cx="3429000" cy="609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smtClean="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Bài học kinh nghiệm</a:t>
            </a:r>
            <a:endParaRPr lang="vi-VN" sz="28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1+#ppt_w/2"/>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0-#ppt_w/2"/>
                                          </p:val>
                                        </p:tav>
                                        <p:tav tm="100000">
                                          <p:val>
                                            <p:strVal val="#ppt_x"/>
                                          </p:val>
                                        </p:tav>
                                      </p:tavLst>
                                    </p:anim>
                                    <p:anim calcmode="lin" valueType="num">
                                      <p:cBhvr additive="base">
                                        <p:cTn id="26"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6" grpId="0" animBg="1"/>
      <p:bldP spid="47" grpId="0" animBg="1"/>
      <p:bldP spid="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48" y="465929"/>
            <a:ext cx="8136904" cy="2062103"/>
          </a:xfrm>
          <a:prstGeom prst="rect">
            <a:avLst/>
          </a:prstGeom>
        </p:spPr>
        <p:txBody>
          <a:bodyPr wrap="square">
            <a:spAutoFit/>
          </a:bodyPr>
          <a:lstStyle/>
          <a:p>
            <a:pPr algn="ctr"/>
            <a:r>
              <a:rPr lang="vi-VN" sz="3200" b="1" dirty="0">
                <a:latin typeface="+mn-lt"/>
              </a:rPr>
              <a:t>II. Lãnh đạo xây dựng chủ nghĩa xã hội ở miền Bắc và kháng chiến chống đế quốc Mỹ xâm lược, giải phóng miền Nam, thống nhất đất nước 1954-1975</a:t>
            </a:r>
            <a:endParaRPr lang="en-US" sz="3200" b="1" dirty="0">
              <a:latin typeface="+mn-lt"/>
            </a:endParaRPr>
          </a:p>
        </p:txBody>
      </p:sp>
    </p:spTree>
    <p:extLst>
      <p:ext uri="{BB962C8B-B14F-4D97-AF65-F5344CB8AC3E}">
        <p14:creationId xmlns:p14="http://schemas.microsoft.com/office/powerpoint/2010/main" val="2970149899"/>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rt 1"/>
          <p:cNvSpPr/>
          <p:nvPr/>
        </p:nvSpPr>
        <p:spPr>
          <a:xfrm>
            <a:off x="2714612" y="1928802"/>
            <a:ext cx="6429388" cy="4929198"/>
          </a:xfrm>
          <a:prstGeom prst="heart">
            <a:avLst/>
          </a:prstGeom>
          <a:solidFill>
            <a:srgbClr val="821C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latin typeface="Times New Roman" pitchFamily="18" charset="0"/>
                <a:cs typeface="Times New Roman" pitchFamily="18" charset="0"/>
              </a:rPr>
              <a:t>Cách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một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dòng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sông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đó</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thương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đây</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nhớ</a:t>
            </a:r>
            <a:r>
              <a:rPr lang="en-US" sz="3200" b="1" dirty="0" smtClean="0">
                <a:latin typeface="Times New Roman" pitchFamily="18" charset="0"/>
                <a:cs typeface="Times New Roman" pitchFamily="18" charset="0"/>
              </a:rPr>
              <a:t>!</a:t>
            </a:r>
          </a:p>
          <a:p>
            <a:pPr algn="ctr"/>
            <a:r>
              <a:rPr lang="en-US" sz="3200" b="1" dirty="0" smtClean="0">
                <a:latin typeface="Times New Roman" pitchFamily="18" charset="0"/>
                <a:cs typeface="Times New Roman" pitchFamily="18" charset="0"/>
              </a:rPr>
              <a:t>Chung </a:t>
            </a:r>
            <a:r>
              <a:rPr lang="en-US" sz="3200" b="1" dirty="0" err="1" smtClean="0">
                <a:latin typeface="Times New Roman" pitchFamily="18" charset="0"/>
                <a:cs typeface="Times New Roman" pitchFamily="18" charset="0"/>
              </a:rPr>
              <a:t>một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nhịp</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cầu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duyên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nợ</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cách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xa</a:t>
            </a:r>
            <a:r>
              <a:rPr lang="en-US" sz="3200" b="1" dirty="0" smtClean="0">
                <a:latin typeface="Times New Roman" pitchFamily="18" charset="0"/>
                <a:cs typeface="Times New Roman" pitchFamily="18" charset="0"/>
              </a:rPr>
              <a:t>!…</a:t>
            </a:r>
            <a:endParaRPr lang="en-US" sz="3200" b="1" dirty="0">
              <a:latin typeface="Times New Roman" pitchFamily="18" charset="0"/>
              <a:cs typeface="Times New Roman" pitchFamily="18" charset="0"/>
            </a:endParaRPr>
          </a:p>
        </p:txBody>
      </p:sp>
      <p:sp>
        <p:nvSpPr>
          <p:cNvPr id="3" name="Flowchart: Sequential Access Storage 2"/>
          <p:cNvSpPr/>
          <p:nvPr/>
        </p:nvSpPr>
        <p:spPr>
          <a:xfrm>
            <a:off x="0" y="0"/>
            <a:ext cx="2714612" cy="3357562"/>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latin typeface="Times New Roman" pitchFamily="18" charset="0"/>
                <a:cs typeface="Times New Roman" pitchFamily="18" charset="0"/>
              </a:rPr>
              <a:t>Sông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Bến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Hải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cầu</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Hiền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Lương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tỉnh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Quảng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trị</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đã</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trở</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thành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giới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tuyến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quân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sự</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tạm</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thời</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35012294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ệt Nam bị chia 2 miền: Cuộc dàn xếp giữa các nước lớn"/>
          <p:cNvPicPr/>
          <p:nvPr/>
        </p:nvPicPr>
        <p:blipFill>
          <a:blip r:embed="rId2"/>
          <a:srcRect/>
          <a:stretch>
            <a:fillRect/>
          </a:stretch>
        </p:blipFill>
        <p:spPr bwMode="auto">
          <a:xfrm>
            <a:off x="0" y="0"/>
            <a:ext cx="9144000" cy="5857892"/>
          </a:xfrm>
          <a:prstGeom prst="rect">
            <a:avLst/>
          </a:prstGeom>
          <a:noFill/>
          <a:ln w="9525">
            <a:noFill/>
            <a:miter lim="800000"/>
            <a:headEnd/>
            <a:tailEnd/>
          </a:ln>
        </p:spPr>
      </p:pic>
      <p:sp>
        <p:nvSpPr>
          <p:cNvPr id="3" name="Rectangle 2"/>
          <p:cNvSpPr/>
          <p:nvPr/>
        </p:nvSpPr>
        <p:spPr>
          <a:xfrm>
            <a:off x="0" y="5786454"/>
            <a:ext cx="9144000" cy="1077218"/>
          </a:xfrm>
          <a:prstGeom prst="rect">
            <a:avLst/>
          </a:prstGeom>
        </p:spPr>
        <p:txBody>
          <a:bodyPr wrap="square">
            <a:spAutoFit/>
          </a:bodyPr>
          <a:lstStyle/>
          <a:p>
            <a:r>
              <a:rPr lang="en-US" sz="3200" b="1" i="1" dirty="0" err="1" smtClean="0">
                <a:solidFill>
                  <a:srgbClr val="0066FF"/>
                </a:solidFill>
                <a:latin typeface="Times New Roman" pitchFamily="18" charset="0"/>
                <a:cs typeface="Times New Roman" pitchFamily="18" charset="0"/>
              </a:rPr>
              <a:t>Khẩu</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hiệu</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đặt</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bên</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bờ</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bắc</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cầu</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Hiền</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Lương</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những</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năm</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tháng</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đất</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nước</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bị</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chia</a:t>
            </a:r>
            <a:r>
              <a:rPr lang="en-US" sz="3200" b="1" i="1" dirty="0" smtClean="0">
                <a:solidFill>
                  <a:srgbClr val="0066FF"/>
                </a:solidFill>
                <a:latin typeface="Times New Roman" pitchFamily="18" charset="0"/>
                <a:cs typeface="Times New Roman" pitchFamily="18" charset="0"/>
              </a:rPr>
              <a:t> </a:t>
            </a:r>
            <a:r>
              <a:rPr lang="en-US" sz="3200" b="1" i="1" dirty="0" err="1" smtClean="0">
                <a:solidFill>
                  <a:srgbClr val="0066FF"/>
                </a:solidFill>
                <a:latin typeface="Times New Roman" pitchFamily="18" charset="0"/>
                <a:cs typeface="Times New Roman" pitchFamily="18" charset="0"/>
              </a:rPr>
              <a:t>cắt</a:t>
            </a:r>
            <a:r>
              <a:rPr lang="en-US" sz="3200" b="1" i="1" dirty="0" smtClean="0">
                <a:solidFill>
                  <a:srgbClr val="0066FF"/>
                </a:solidFill>
                <a:latin typeface="Times New Roman" pitchFamily="18" charset="0"/>
                <a:cs typeface="Times New Roman" pitchFamily="18" charset="0"/>
              </a:rPr>
              <a:t> - </a:t>
            </a:r>
            <a:r>
              <a:rPr lang="en-US" sz="3200" b="1" i="1" dirty="0" err="1" smtClean="0">
                <a:solidFill>
                  <a:srgbClr val="0066FF"/>
                </a:solidFill>
                <a:latin typeface="Times New Roman" pitchFamily="18" charset="0"/>
                <a:cs typeface="Times New Roman" pitchFamily="18" charset="0"/>
              </a:rPr>
              <a:t>Ảnh</a:t>
            </a:r>
            <a:r>
              <a:rPr lang="en-US" sz="3200" b="1" i="1" dirty="0" smtClean="0">
                <a:solidFill>
                  <a:srgbClr val="0066FF"/>
                </a:solidFill>
                <a:latin typeface="Times New Roman" pitchFamily="18" charset="0"/>
                <a:cs typeface="Times New Roman" pitchFamily="18" charset="0"/>
              </a:rPr>
              <a:t>: LIFE</a:t>
            </a:r>
            <a:r>
              <a:rPr lang="en-US" sz="3200" b="1" dirty="0" smtClean="0">
                <a:solidFill>
                  <a:srgbClr val="0066FF"/>
                </a:solidFill>
                <a:latin typeface="Times New Roman" pitchFamily="18" charset="0"/>
                <a:cs typeface="Times New Roman" pitchFamily="18" charset="0"/>
              </a:rPr>
              <a:t> </a:t>
            </a:r>
            <a:endParaRPr lang="en-US" sz="3200" b="1" dirty="0">
              <a:solidFill>
                <a:srgbClr val="0066FF"/>
              </a:solidFill>
              <a:latin typeface="Times New Roman" pitchFamily="18" charset="0"/>
              <a:cs typeface="Times New Roman" pitchFamily="18" charset="0"/>
            </a:endParaRPr>
          </a:p>
        </p:txBody>
      </p:sp>
    </p:spTree>
    <p:extLst>
      <p:ext uri="{BB962C8B-B14F-4D97-AF65-F5344CB8AC3E}">
        <p14:creationId xmlns:p14="http://schemas.microsoft.com/office/powerpoint/2010/main" val="3102783371"/>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Hình ảnh có liên quan"/>
          <p:cNvPicPr>
            <a:picLocks noChangeAspect="1" noChangeArrowheads="1"/>
          </p:cNvPicPr>
          <p:nvPr/>
        </p:nvPicPr>
        <p:blipFill>
          <a:blip r:embed="rId2"/>
          <a:srcRect/>
          <a:stretch>
            <a:fillRect/>
          </a:stretch>
        </p:blipFill>
        <p:spPr bwMode="auto">
          <a:xfrm>
            <a:off x="-357222" y="-2895601"/>
            <a:ext cx="12192000" cy="9753601"/>
          </a:xfrm>
          <a:prstGeom prst="rect">
            <a:avLst/>
          </a:prstGeom>
          <a:noFill/>
        </p:spPr>
      </p:pic>
      <p:sp>
        <p:nvSpPr>
          <p:cNvPr id="4" name="TextBox 3"/>
          <p:cNvSpPr txBox="1"/>
          <p:nvPr/>
        </p:nvSpPr>
        <p:spPr>
          <a:xfrm>
            <a:off x="395536" y="571480"/>
            <a:ext cx="10081120" cy="2123658"/>
          </a:xfrm>
          <a:prstGeom prst="rect">
            <a:avLst/>
          </a:prstGeom>
          <a:noFill/>
        </p:spPr>
        <p:txBody>
          <a:bodyPr wrap="square" rtlCol="0">
            <a:spAutoFit/>
          </a:bodyPr>
          <a:lstStyle/>
          <a:p>
            <a:pPr algn="ctr"/>
            <a:r>
              <a:rPr lang="en-US" sz="4400" b="1" dirty="0" err="1" smtClean="0">
                <a:solidFill>
                  <a:schemeClr val="bg1"/>
                </a:solidFill>
                <a:latin typeface="Times New Roman" pitchFamily="18" charset="0"/>
                <a:cs typeface="Times New Roman" pitchFamily="18" charset="0"/>
              </a:rPr>
              <a:t>Kinh</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tế</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tài</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chính</a:t>
            </a:r>
            <a:r>
              <a:rPr lang="en-US" sz="4400" b="1" dirty="0" smtClean="0">
                <a:solidFill>
                  <a:schemeClr val="bg1"/>
                </a:solidFill>
                <a:latin typeface="Times New Roman" pitchFamily="18" charset="0"/>
                <a:cs typeface="Times New Roman" pitchFamily="18" charset="0"/>
              </a:rPr>
              <a:t> </a:t>
            </a:r>
          </a:p>
          <a:p>
            <a:pPr algn="just"/>
            <a:r>
              <a:rPr lang="en-US" sz="4400" b="1" dirty="0" err="1" smtClean="0">
                <a:solidFill>
                  <a:schemeClr val="bg1"/>
                </a:solidFill>
                <a:latin typeface="Times New Roman" pitchFamily="18" charset="0"/>
                <a:cs typeface="Times New Roman" pitchFamily="18" charset="0"/>
              </a:rPr>
              <a:t>Nạn</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đói</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vẫn</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còn</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tài</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chính</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kiệt</a:t>
            </a:r>
            <a:r>
              <a:rPr lang="en-US" sz="4400" b="1" dirty="0" smtClean="0">
                <a:solidFill>
                  <a:schemeClr val="bg1"/>
                </a:solidFill>
                <a:latin typeface="Times New Roman" pitchFamily="18" charset="0"/>
                <a:cs typeface="Times New Roman" pitchFamily="18" charset="0"/>
              </a:rPr>
              <a:t> </a:t>
            </a:r>
            <a:r>
              <a:rPr lang="en-US" sz="4400" b="1" dirty="0" err="1" smtClean="0">
                <a:solidFill>
                  <a:schemeClr val="bg1"/>
                </a:solidFill>
                <a:latin typeface="Times New Roman" pitchFamily="18" charset="0"/>
                <a:cs typeface="Times New Roman" pitchFamily="18" charset="0"/>
              </a:rPr>
              <a:t>quệ</a:t>
            </a:r>
            <a:endParaRPr lang="en-US" sz="4400" b="1" dirty="0" smtClean="0">
              <a:solidFill>
                <a:schemeClr val="bg1"/>
              </a:solidFill>
              <a:latin typeface="Times New Roman" pitchFamily="18" charset="0"/>
              <a:cs typeface="Times New Roman" pitchFamily="18" charset="0"/>
            </a:endParaRPr>
          </a:p>
          <a:p>
            <a:pPr algn="just"/>
            <a:endParaRPr lang="en-US" sz="4400" dirty="0"/>
          </a:p>
        </p:txBody>
      </p:sp>
      <p:sp>
        <p:nvSpPr>
          <p:cNvPr id="5" name="TextBox 4"/>
          <p:cNvSpPr txBox="1"/>
          <p:nvPr/>
        </p:nvSpPr>
        <p:spPr>
          <a:xfrm>
            <a:off x="1714480" y="4329459"/>
            <a:ext cx="6858048" cy="1200329"/>
          </a:xfrm>
          <a:prstGeom prst="rect">
            <a:avLst/>
          </a:prstGeom>
          <a:noFill/>
        </p:spPr>
        <p:txBody>
          <a:bodyPr wrap="square" rtlCol="0">
            <a:spAutoFit/>
          </a:bodyPr>
          <a:lstStyle/>
          <a:p>
            <a:r>
              <a:rPr lang="en-US" sz="7200" b="1" dirty="0" smtClean="0">
                <a:solidFill>
                  <a:srgbClr val="FF0000"/>
                </a:solidFill>
              </a:rPr>
              <a:t>1.230.720</a:t>
            </a:r>
            <a:endParaRPr lang="en-US" sz="7200" b="1" dirty="0">
              <a:solidFill>
                <a:srgbClr val="FF0000"/>
              </a:solidFill>
            </a:endParaRPr>
          </a:p>
        </p:txBody>
      </p:sp>
      <p:sp>
        <p:nvSpPr>
          <p:cNvPr id="6" name="TextBox 5"/>
          <p:cNvSpPr txBox="1"/>
          <p:nvPr/>
        </p:nvSpPr>
        <p:spPr>
          <a:xfrm>
            <a:off x="5220072" y="4868068"/>
            <a:ext cx="6000792" cy="1323439"/>
          </a:xfrm>
          <a:prstGeom prst="rect">
            <a:avLst/>
          </a:prstGeom>
          <a:noFill/>
        </p:spPr>
        <p:txBody>
          <a:bodyPr wrap="square" rtlCol="0">
            <a:spAutoFit/>
          </a:bodyPr>
          <a:lstStyle/>
          <a:p>
            <a:r>
              <a:rPr lang="en-US" sz="8000" b="1" dirty="0" smtClean="0">
                <a:solidFill>
                  <a:srgbClr val="FFFF00"/>
                </a:solidFill>
              </a:rPr>
              <a:t>568.000</a:t>
            </a:r>
            <a:endParaRPr lang="en-US" sz="8000" b="1" dirty="0">
              <a:solidFill>
                <a:srgbClr val="FFFF00"/>
              </a:solidFill>
            </a:endParaRPr>
          </a:p>
        </p:txBody>
      </p:sp>
    </p:spTree>
    <p:extLst>
      <p:ext uri="{BB962C8B-B14F-4D97-AF65-F5344CB8AC3E}">
        <p14:creationId xmlns:p14="http://schemas.microsoft.com/office/powerpoint/2010/main" val="39399228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9923813"/>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48" y="465929"/>
            <a:ext cx="8136904" cy="461665"/>
          </a:xfrm>
          <a:prstGeom prst="rect">
            <a:avLst/>
          </a:prstGeom>
        </p:spPr>
        <p:txBody>
          <a:bodyPr wrap="square">
            <a:spAutoFit/>
          </a:bodyPr>
          <a:lstStyle/>
          <a:p>
            <a:endParaRPr lang="en-US" sz="2400" b="1" dirty="0">
              <a:latin typeface="+mn-lt"/>
            </a:endParaRPr>
          </a:p>
        </p:txBody>
      </p:sp>
      <p:sp>
        <p:nvSpPr>
          <p:cNvPr id="3" name="Rectangle 2"/>
          <p:cNvSpPr/>
          <p:nvPr/>
        </p:nvSpPr>
        <p:spPr>
          <a:xfrm>
            <a:off x="755576" y="1677001"/>
            <a:ext cx="7632848" cy="424732"/>
          </a:xfrm>
          <a:prstGeom prst="rect">
            <a:avLst/>
          </a:prstGeom>
        </p:spPr>
        <p:txBody>
          <a:bodyPr wrap="square">
            <a:spAutoFit/>
          </a:bodyPr>
          <a:lstStyle/>
          <a:p>
            <a:pPr algn="just">
              <a:lnSpc>
                <a:spcPct val="120000"/>
              </a:lnSpc>
              <a:spcBef>
                <a:spcPts val="600"/>
              </a:spcBef>
              <a:spcAft>
                <a:spcPts val="600"/>
              </a:spcAft>
            </a:pPr>
            <a:r>
              <a:rPr lang="en-US" b="1" i="1" dirty="0">
                <a:solidFill>
                  <a:srgbClr val="FF0000"/>
                </a:solidFill>
                <a:latin typeface="Times New Roman" panose="02020603050405020304" pitchFamily="18" charset="0"/>
                <a:ea typeface="Calibri" panose="020F0502020204030204" pitchFamily="34" charset="0"/>
              </a:rPr>
              <a:t>1. </a:t>
            </a:r>
            <a:r>
              <a:rPr lang="en-US" b="1" i="1" dirty="0" err="1">
                <a:solidFill>
                  <a:srgbClr val="FF0000"/>
                </a:solidFill>
                <a:latin typeface="Times New Roman" panose="02020603050405020304" pitchFamily="18" charset="0"/>
                <a:ea typeface="Calibri" panose="020F0502020204030204" pitchFamily="34" charset="0"/>
              </a:rPr>
              <a:t>Sự</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lãnh</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đạo</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của</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Đảng</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đối</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với</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cách</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mạng</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hai</a:t>
            </a:r>
            <a:r>
              <a:rPr lang="en-US" b="1" i="1" dirty="0">
                <a:solidFill>
                  <a:srgbClr val="FF0000"/>
                </a:solidFill>
                <a:latin typeface="Times New Roman" panose="02020603050405020304" pitchFamily="18" charset="0"/>
                <a:ea typeface="Calibri" panose="020F0502020204030204" pitchFamily="34" charset="0"/>
              </a:rPr>
              <a:t> </a:t>
            </a:r>
            <a:r>
              <a:rPr lang="en-US" b="1" i="1" dirty="0" err="1">
                <a:solidFill>
                  <a:srgbClr val="FF0000"/>
                </a:solidFill>
                <a:latin typeface="Times New Roman" panose="02020603050405020304" pitchFamily="18" charset="0"/>
                <a:ea typeface="Calibri" panose="020F0502020204030204" pitchFamily="34" charset="0"/>
              </a:rPr>
              <a:t>miền</a:t>
            </a:r>
            <a:r>
              <a:rPr lang="en-US" b="1" i="1" dirty="0">
                <a:solidFill>
                  <a:srgbClr val="FF0000"/>
                </a:solidFill>
                <a:latin typeface="Times New Roman" panose="02020603050405020304" pitchFamily="18" charset="0"/>
                <a:ea typeface="Calibri" panose="020F0502020204030204" pitchFamily="34" charset="0"/>
              </a:rPr>
              <a:t> Nam - </a:t>
            </a:r>
            <a:r>
              <a:rPr lang="en-US" b="1" i="1" dirty="0" err="1">
                <a:solidFill>
                  <a:srgbClr val="FF0000"/>
                </a:solidFill>
                <a:latin typeface="Times New Roman" panose="02020603050405020304" pitchFamily="18" charset="0"/>
                <a:ea typeface="Calibri" panose="020F0502020204030204" pitchFamily="34" charset="0"/>
              </a:rPr>
              <a:t>Bắc</a:t>
            </a:r>
            <a:r>
              <a:rPr lang="en-US" b="1" i="1" dirty="0">
                <a:solidFill>
                  <a:srgbClr val="FF0000"/>
                </a:solidFill>
                <a:latin typeface="Times New Roman" panose="02020603050405020304" pitchFamily="18" charset="0"/>
                <a:ea typeface="Calibri" panose="020F0502020204030204" pitchFamily="34" charset="0"/>
              </a:rPr>
              <a:t> 1954-1965</a:t>
            </a:r>
            <a:endParaRPr lang="en-US" b="1" i="1" dirty="0">
              <a:effectLst/>
              <a:latin typeface="Times New Roman" panose="02020603050405020304" pitchFamily="18" charset="0"/>
              <a:ea typeface="Calibri" panose="020F0502020204030204" pitchFamily="34" charset="0"/>
            </a:endParaRPr>
          </a:p>
        </p:txBody>
      </p:sp>
      <p:sp>
        <p:nvSpPr>
          <p:cNvPr id="4" name="Rectangle 3"/>
          <p:cNvSpPr/>
          <p:nvPr/>
        </p:nvSpPr>
        <p:spPr>
          <a:xfrm>
            <a:off x="899592" y="2066309"/>
            <a:ext cx="7632848" cy="646331"/>
          </a:xfrm>
          <a:prstGeom prst="rect">
            <a:avLst/>
          </a:prstGeom>
        </p:spPr>
        <p:txBody>
          <a:bodyPr wrap="square">
            <a:spAutoFit/>
          </a:bodyPr>
          <a:lstStyle/>
          <a:p>
            <a:r>
              <a:rPr lang="en-US" dirty="0" smtClean="0"/>
              <a:t>a. </a:t>
            </a:r>
            <a:r>
              <a:rPr lang="vi-VN" dirty="0" smtClean="0"/>
              <a:t>Khôi </a:t>
            </a:r>
            <a:r>
              <a:rPr lang="vi-VN" dirty="0"/>
              <a:t>phục kinh tế, cải tạo xã hội chủ nghĩa ở miền Bắc, chuyển cách mạng miền Nam từ thế giữ gìn lực lượng sang thế tiến công 1954-1960</a:t>
            </a:r>
            <a:endParaRPr lang="en-US" dirty="0"/>
          </a:p>
        </p:txBody>
      </p:sp>
      <p:graphicFrame>
        <p:nvGraphicFramePr>
          <p:cNvPr id="6" name="Diagram 5"/>
          <p:cNvGraphicFramePr/>
          <p:nvPr>
            <p:extLst/>
          </p:nvPr>
        </p:nvGraphicFramePr>
        <p:xfrm>
          <a:off x="2436440" y="2796753"/>
          <a:ext cx="5735960" cy="3368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Arrow 7"/>
          <p:cNvSpPr/>
          <p:nvPr/>
        </p:nvSpPr>
        <p:spPr>
          <a:xfrm>
            <a:off x="683568" y="3429000"/>
            <a:ext cx="1692188" cy="14401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Thuận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miền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Bắc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1621063"/>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86291660"/>
              </p:ext>
            </p:extLst>
          </p:nvPr>
        </p:nvGraphicFramePr>
        <p:xfrm>
          <a:off x="2267744" y="155679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Arrow 7"/>
          <p:cNvSpPr/>
          <p:nvPr/>
        </p:nvSpPr>
        <p:spPr>
          <a:xfrm>
            <a:off x="1043608" y="2492896"/>
            <a:ext cx="1008112" cy="172819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Khó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khăn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432622"/>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071158269"/>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5927193"/>
      </p:ext>
    </p:extLst>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25815271"/>
              </p:ext>
            </p:extLst>
          </p:nvPr>
        </p:nvGraphicFramePr>
        <p:xfrm>
          <a:off x="1043608" y="692696"/>
          <a:ext cx="672040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5766129"/>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AT NUOC CHIA CAT 1954.jpg"/>
          <p:cNvPicPr>
            <a:picLocks noChangeAspect="1"/>
          </p:cNvPicPr>
          <p:nvPr/>
        </p:nvPicPr>
        <p:blipFill>
          <a:blip r:embed="rId2"/>
          <a:srcRect l="13602" r="26551"/>
          <a:stretch>
            <a:fillRect/>
          </a:stretch>
        </p:blipFill>
        <p:spPr bwMode="auto">
          <a:xfrm>
            <a:off x="5486400" y="2133600"/>
            <a:ext cx="3470275" cy="3557588"/>
          </a:xfrm>
          <a:prstGeom prst="rect">
            <a:avLst/>
          </a:prstGeom>
          <a:ln>
            <a:noFill/>
          </a:ln>
          <a:effectLst>
            <a:outerShdw blurRad="292100" dist="139700" dir="2700000" algn="tl" rotWithShape="0">
              <a:srgbClr val="333333">
                <a:alpha val="65000"/>
              </a:srgbClr>
            </a:outerShdw>
          </a:effectLst>
        </p:spPr>
      </p:pic>
      <p:sp>
        <p:nvSpPr>
          <p:cNvPr id="26" name="Oval 25"/>
          <p:cNvSpPr/>
          <p:nvPr/>
        </p:nvSpPr>
        <p:spPr bwMode="auto">
          <a:xfrm>
            <a:off x="6477000" y="3638550"/>
            <a:ext cx="1731963" cy="20764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18"/>
          <p:cNvGrpSpPr>
            <a:grpSpLocks/>
          </p:cNvGrpSpPr>
          <p:nvPr/>
        </p:nvGrpSpPr>
        <p:grpSpPr bwMode="auto">
          <a:xfrm>
            <a:off x="0" y="2743200"/>
            <a:ext cx="7315200" cy="2757488"/>
            <a:chOff x="0" y="2743200"/>
            <a:chExt cx="7315200" cy="2757488"/>
          </a:xfrm>
        </p:grpSpPr>
        <p:pic>
          <p:nvPicPr>
            <p:cNvPr id="23" name="Picture 22" descr="52.jpg"/>
            <p:cNvPicPr>
              <a:picLocks noChangeAspect="1"/>
            </p:cNvPicPr>
            <p:nvPr/>
          </p:nvPicPr>
          <p:blipFill>
            <a:blip r:embed="rId3"/>
            <a:srcRect l="37167" t="2222" b="45556"/>
            <a:stretch>
              <a:fillRect/>
            </a:stretch>
          </p:blipFill>
          <p:spPr bwMode="auto">
            <a:xfrm>
              <a:off x="0" y="2990850"/>
              <a:ext cx="2694517" cy="1888630"/>
            </a:xfrm>
            <a:prstGeom prst="hexagon">
              <a:avLst/>
            </a:prstGeom>
            <a:ln>
              <a:noFill/>
            </a:ln>
            <a:effectLst>
              <a:outerShdw blurRad="292100" dist="139700" dir="2700000" algn="tl" rotWithShape="0">
                <a:srgbClr val="333333">
                  <a:alpha val="65000"/>
                </a:srgbClr>
              </a:outerShdw>
            </a:effectLst>
          </p:spPr>
        </p:pic>
        <p:cxnSp>
          <p:nvCxnSpPr>
            <p:cNvPr id="37" name="Straight Arrow Connector 36"/>
            <p:cNvCxnSpPr/>
            <p:nvPr/>
          </p:nvCxnSpPr>
          <p:spPr>
            <a:xfrm rot="10800000" flipV="1">
              <a:off x="2438400" y="2743200"/>
              <a:ext cx="4876800" cy="16764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40" name="AutoShape 47"/>
            <p:cNvSpPr>
              <a:spLocks noChangeArrowheads="1"/>
            </p:cNvSpPr>
            <p:nvPr/>
          </p:nvSpPr>
          <p:spPr bwMode="gray">
            <a:xfrm>
              <a:off x="304800" y="4876800"/>
              <a:ext cx="2133600" cy="623888"/>
            </a:xfrm>
            <a:prstGeom prst="roundRect">
              <a:avLst>
                <a:gd name="adj" fmla="val 50000"/>
              </a:avLst>
            </a:prstGeom>
            <a:no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a:solidFill>
                    <a:srgbClr val="000000"/>
                  </a:solidFill>
                  <a:latin typeface="Times New Roman" panose="02020603050405020304" pitchFamily="18" charset="0"/>
                  <a:cs typeface="Arial" panose="020B0604020202020204" pitchFamily="34" charset="0"/>
                </a:rPr>
                <a:t>Cưỡng bức di </a:t>
              </a:r>
            </a:p>
            <a:p>
              <a:pPr algn="ctr" eaLnBrk="0" hangingPunct="0"/>
              <a:r>
                <a:rPr lang="en-US" sz="2000" b="1" dirty="0">
                  <a:solidFill>
                    <a:srgbClr val="000000"/>
                  </a:solidFill>
                  <a:latin typeface="Times New Roman" panose="02020603050405020304" pitchFamily="18" charset="0"/>
                  <a:cs typeface="Arial" panose="020B0604020202020204" pitchFamily="34" charset="0"/>
                </a:rPr>
                <a:t>dân vào Nam</a:t>
              </a:r>
            </a:p>
          </p:txBody>
        </p:sp>
      </p:grpSp>
      <p:grpSp>
        <p:nvGrpSpPr>
          <p:cNvPr id="4" name="Group 19"/>
          <p:cNvGrpSpPr>
            <a:grpSpLocks/>
          </p:cNvGrpSpPr>
          <p:nvPr/>
        </p:nvGrpSpPr>
        <p:grpSpPr bwMode="auto">
          <a:xfrm>
            <a:off x="2339975" y="4000500"/>
            <a:ext cx="4822825" cy="2311400"/>
            <a:chOff x="2339975" y="4000500"/>
            <a:chExt cx="4822825" cy="2311400"/>
          </a:xfrm>
        </p:grpSpPr>
        <p:pic>
          <p:nvPicPr>
            <p:cNvPr id="10" name="Picture 9" descr="AP CHIEN LUOC.jpg"/>
            <p:cNvPicPr>
              <a:picLocks noChangeAspect="1"/>
            </p:cNvPicPr>
            <p:nvPr/>
          </p:nvPicPr>
          <p:blipFill>
            <a:blip r:embed="rId4" cstate="print"/>
            <a:srcRect l="2109" t="39989" b="4912"/>
            <a:stretch>
              <a:fillRect/>
            </a:stretch>
          </p:blipFill>
          <p:spPr bwMode="auto">
            <a:xfrm>
              <a:off x="2339975" y="4000500"/>
              <a:ext cx="2765425" cy="2019300"/>
            </a:xfrm>
            <a:prstGeom prst="hexagon">
              <a:avLst/>
            </a:prstGeom>
            <a:ln>
              <a:noFill/>
            </a:ln>
            <a:effectLst>
              <a:outerShdw blurRad="292100" dist="139700" dir="2700000" algn="tl" rotWithShape="0">
                <a:srgbClr val="333333">
                  <a:alpha val="65000"/>
                </a:srgbClr>
              </a:outerShdw>
            </a:effectLst>
          </p:spPr>
        </p:pic>
        <p:cxnSp>
          <p:nvCxnSpPr>
            <p:cNvPr id="32" name="Straight Arrow Connector 31"/>
            <p:cNvCxnSpPr/>
            <p:nvPr/>
          </p:nvCxnSpPr>
          <p:spPr>
            <a:xfrm rot="10800000">
              <a:off x="5029200" y="4953000"/>
              <a:ext cx="2133600" cy="2286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41" name="AutoShape 47"/>
            <p:cNvSpPr>
              <a:spLocks noChangeArrowheads="1"/>
            </p:cNvSpPr>
            <p:nvPr/>
          </p:nvSpPr>
          <p:spPr bwMode="gray">
            <a:xfrm>
              <a:off x="4501643" y="5688013"/>
              <a:ext cx="2133600" cy="623887"/>
            </a:xfrm>
            <a:prstGeom prst="roundRect">
              <a:avLst>
                <a:gd name="adj" fmla="val 50000"/>
              </a:avLst>
            </a:prstGeom>
            <a:no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b="1" dirty="0">
                  <a:solidFill>
                    <a:srgbClr val="000000"/>
                  </a:solidFill>
                  <a:latin typeface="Times New Roman" panose="02020603050405020304" pitchFamily="18" charset="0"/>
                  <a:cs typeface="Times New Roman" panose="02020603050405020304" pitchFamily="18" charset="0"/>
                </a:rPr>
                <a:t>Lập ra hệ thống </a:t>
              </a:r>
            </a:p>
            <a:p>
              <a:pPr algn="ctr" eaLnBrk="0" hangingPunct="0"/>
              <a:r>
                <a:rPr lang="en-US" b="1" dirty="0">
                  <a:solidFill>
                    <a:srgbClr val="000000"/>
                  </a:solidFill>
                  <a:latin typeface="Times New Roman" panose="02020603050405020304" pitchFamily="18" charset="0"/>
                  <a:cs typeface="Times New Roman" panose="02020603050405020304" pitchFamily="18" charset="0"/>
                </a:rPr>
                <a:t>ấp chiến lược</a:t>
              </a:r>
            </a:p>
          </p:txBody>
        </p:sp>
      </p:grpSp>
      <p:grpSp>
        <p:nvGrpSpPr>
          <p:cNvPr id="5" name="Group 17"/>
          <p:cNvGrpSpPr>
            <a:grpSpLocks/>
          </p:cNvGrpSpPr>
          <p:nvPr/>
        </p:nvGrpSpPr>
        <p:grpSpPr bwMode="auto">
          <a:xfrm>
            <a:off x="1676400" y="1066800"/>
            <a:ext cx="5638800" cy="3733800"/>
            <a:chOff x="2339975" y="1357313"/>
            <a:chExt cx="5051425" cy="3671887"/>
          </a:xfrm>
        </p:grpSpPr>
        <p:pic>
          <p:nvPicPr>
            <p:cNvPr id="12" name="Picture 11" descr="NDD TUYEN BO BG HOA KY KEO DAI DEN VI TUYEN 17.jpg"/>
            <p:cNvPicPr>
              <a:picLocks noChangeAspect="1"/>
            </p:cNvPicPr>
            <p:nvPr/>
          </p:nvPicPr>
          <p:blipFill>
            <a:blip r:embed="rId5" cstate="print"/>
            <a:srcRect l="3024" t="4364" r="1548" b="5130"/>
            <a:stretch>
              <a:fillRect/>
            </a:stretch>
          </p:blipFill>
          <p:spPr bwMode="auto">
            <a:xfrm>
              <a:off x="2339975" y="1981200"/>
              <a:ext cx="2678243" cy="1853784"/>
            </a:xfrm>
            <a:prstGeom prst="hexagon">
              <a:avLst/>
            </a:prstGeom>
            <a:ln>
              <a:noFill/>
            </a:ln>
            <a:effectLst>
              <a:outerShdw blurRad="292100" dist="139700" dir="2700000" algn="tl" rotWithShape="0">
                <a:srgbClr val="333333">
                  <a:alpha val="65000"/>
                </a:srgbClr>
              </a:outerShdw>
            </a:effectLst>
          </p:spPr>
        </p:pic>
        <p:cxnSp>
          <p:nvCxnSpPr>
            <p:cNvPr id="31" name="Straight Arrow Connector 30"/>
            <p:cNvCxnSpPr/>
            <p:nvPr/>
          </p:nvCxnSpPr>
          <p:spPr>
            <a:xfrm rot="10800000">
              <a:off x="4877065" y="3275999"/>
              <a:ext cx="2514335" cy="175320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42" name="AutoShape 47"/>
            <p:cNvSpPr>
              <a:spLocks noChangeArrowheads="1"/>
            </p:cNvSpPr>
            <p:nvPr/>
          </p:nvSpPr>
          <p:spPr bwMode="gray">
            <a:xfrm>
              <a:off x="2590271" y="1357313"/>
              <a:ext cx="2134626" cy="624471"/>
            </a:xfrm>
            <a:prstGeom prst="roundRect">
              <a:avLst>
                <a:gd name="adj" fmla="val 50000"/>
              </a:avLst>
            </a:prstGeom>
            <a:no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a:solidFill>
                    <a:srgbClr val="000000"/>
                  </a:solidFill>
                  <a:cs typeface="Arial" panose="020B0604020202020204" pitchFamily="34" charset="0"/>
                </a:rPr>
                <a:t>Lập ra hệ thống chính</a:t>
              </a:r>
            </a:p>
            <a:p>
              <a:pPr algn="ctr" eaLnBrk="0" hangingPunct="0"/>
              <a:r>
                <a:rPr lang="en-US" sz="2000" b="1" dirty="0">
                  <a:solidFill>
                    <a:srgbClr val="000000"/>
                  </a:solidFill>
                  <a:cs typeface="Arial" panose="020B0604020202020204" pitchFamily="34" charset="0"/>
                </a:rPr>
                <a:t> quyền tay sai</a:t>
              </a:r>
              <a:endParaRPr lang="en-US" sz="2000" b="1" dirty="0">
                <a:solidFill>
                  <a:srgbClr val="000000"/>
                </a:solidFill>
                <a:latin typeface=".VnVogue" panose="020B7200000000000000" pitchFamily="34" charset="0"/>
                <a:cs typeface="Arial" panose="020B0604020202020204" pitchFamily="34" charset="0"/>
              </a:endParaRPr>
            </a:p>
          </p:txBody>
        </p:sp>
      </p:grpSp>
      <p:sp>
        <p:nvSpPr>
          <p:cNvPr id="39" name="Oval Callout 38"/>
          <p:cNvSpPr>
            <a:spLocks noChangeArrowheads="1"/>
          </p:cNvSpPr>
          <p:nvPr/>
        </p:nvSpPr>
        <p:spPr bwMode="auto">
          <a:xfrm>
            <a:off x="4945467" y="304800"/>
            <a:ext cx="3055533" cy="1447800"/>
          </a:xfrm>
          <a:prstGeom prst="wedgeEllipseCallout">
            <a:avLst>
              <a:gd name="adj1" fmla="val -66565"/>
              <a:gd name="adj2" fmla="val 75579"/>
            </a:avLst>
          </a:prstGeom>
          <a:noFill/>
          <a:ln w="25400" algn="ctr">
            <a:solidFill>
              <a:srgbClr val="14145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a:solidFill>
                  <a:srgbClr val="000000"/>
                </a:solidFill>
                <a:effectLst>
                  <a:outerShdw blurRad="38100" dist="38100" dir="2700000" algn="tl">
                    <a:srgbClr val="C0C0C0"/>
                  </a:outerShdw>
                </a:effectLst>
                <a:cs typeface="Times New Roman" panose="02020603050405020304" pitchFamily="18" charset="0"/>
              </a:rPr>
              <a:t>Diệm tuyên bố: </a:t>
            </a:r>
          </a:p>
          <a:p>
            <a:pPr algn="ctr"/>
            <a:r>
              <a:rPr lang="en-US" sz="2000" b="1">
                <a:solidFill>
                  <a:srgbClr val="000000"/>
                </a:solidFill>
                <a:effectLst>
                  <a:outerShdw blurRad="38100" dist="38100" dir="2700000" algn="tl">
                    <a:srgbClr val="C0C0C0"/>
                  </a:outerShdw>
                </a:effectLst>
                <a:cs typeface="Times New Roman" panose="02020603050405020304" pitchFamily="18" charset="0"/>
              </a:rPr>
              <a:t>“Biên giới Hoa Kỳ kéo dài đến vĩ tuyến 17”</a:t>
            </a:r>
          </a:p>
        </p:txBody>
      </p:sp>
      <p:sp>
        <p:nvSpPr>
          <p:cNvPr id="2" name="Rounded Rectangle 1"/>
          <p:cNvSpPr/>
          <p:nvPr/>
        </p:nvSpPr>
        <p:spPr>
          <a:xfrm>
            <a:off x="6645275" y="5855507"/>
            <a:ext cx="1600200" cy="35163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6" action="ppaction://hlinkfile"/>
              </a:rPr>
              <a:t>Phim tư liệu</a:t>
            </a:r>
            <a:endParaRPr lang="vi-VN" dirty="0"/>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out)">
                                      <p:cBhvr>
                                        <p:cTn id="7" dur="20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HA ACL.jpg"/>
          <p:cNvPicPr>
            <a:picLocks noChangeAspect="1"/>
          </p:cNvPicPr>
          <p:nvPr/>
        </p:nvPicPr>
        <p:blipFill>
          <a:blip r:embed="rId2"/>
          <a:stretch>
            <a:fillRect/>
          </a:stretch>
        </p:blipFill>
        <p:spPr>
          <a:xfrm>
            <a:off x="107505" y="188640"/>
            <a:ext cx="2940496" cy="2705100"/>
          </a:xfrm>
          <a:prstGeom prst="rect">
            <a:avLst/>
          </a:prstGeom>
          <a:ln>
            <a:noFill/>
          </a:ln>
          <a:effectLst>
            <a:outerShdw blurRad="292100" dist="139700" dir="2700000" algn="tl" rotWithShape="0">
              <a:srgbClr val="333333">
                <a:alpha val="65000"/>
              </a:srgbClr>
            </a:outerShdw>
          </a:effectLst>
        </p:spPr>
      </p:pic>
      <p:pic>
        <p:nvPicPr>
          <p:cNvPr id="4" name="Picture 54" descr="So 47 phong 10"/>
          <p:cNvPicPr>
            <a:picLocks noChangeAspect="1" noChangeArrowheads="1"/>
          </p:cNvPicPr>
          <p:nvPr/>
        </p:nvPicPr>
        <p:blipFill>
          <a:blip r:embed="rId3"/>
          <a:srcRect/>
          <a:stretch>
            <a:fillRect/>
          </a:stretch>
        </p:blipFill>
        <p:spPr bwMode="auto">
          <a:xfrm>
            <a:off x="5867400" y="408592"/>
            <a:ext cx="3211655" cy="2670175"/>
          </a:xfrm>
          <a:prstGeom prst="rect">
            <a:avLst/>
          </a:prstGeom>
          <a:ln>
            <a:noFill/>
          </a:ln>
          <a:effectLst>
            <a:outerShdw blurRad="292100" dist="139700" dir="2700000" algn="tl" rotWithShape="0">
              <a:srgbClr val="333333">
                <a:alpha val="65000"/>
              </a:srgbClr>
            </a:outerShdw>
          </a:effectLst>
        </p:spPr>
      </p:pic>
      <p:pic>
        <p:nvPicPr>
          <p:cNvPr id="8" name="Picture 7" descr="LUAT 10-59 TO CONG DIET CONG.jpg"/>
          <p:cNvPicPr>
            <a:picLocks noChangeAspect="1"/>
          </p:cNvPicPr>
          <p:nvPr/>
        </p:nvPicPr>
        <p:blipFill>
          <a:blip r:embed="rId4"/>
          <a:srcRect l="3346" b="23455"/>
          <a:stretch>
            <a:fillRect/>
          </a:stretch>
        </p:blipFill>
        <p:spPr>
          <a:xfrm>
            <a:off x="-10256" y="3501008"/>
            <a:ext cx="3058255" cy="2509837"/>
          </a:xfrm>
          <a:prstGeom prst="rect">
            <a:avLst/>
          </a:prstGeom>
          <a:ln>
            <a:noFill/>
          </a:ln>
          <a:effectLst>
            <a:outerShdw blurRad="292100" dist="139700" dir="2700000" algn="tl" rotWithShape="0">
              <a:srgbClr val="333333">
                <a:alpha val="65000"/>
              </a:srgbClr>
            </a:outerShdw>
          </a:effectLst>
        </p:spPr>
      </p:pic>
      <p:pic>
        <p:nvPicPr>
          <p:cNvPr id="6" name="Picture 56" descr="So 2 phong 10"/>
          <p:cNvPicPr>
            <a:picLocks noChangeAspect="1" noChangeArrowheads="1"/>
          </p:cNvPicPr>
          <p:nvPr/>
        </p:nvPicPr>
        <p:blipFill>
          <a:blip r:embed="rId5"/>
          <a:srcRect/>
          <a:stretch>
            <a:fillRect/>
          </a:stretch>
        </p:blipFill>
        <p:spPr bwMode="auto">
          <a:xfrm>
            <a:off x="5867400" y="3412142"/>
            <a:ext cx="3276600" cy="2490787"/>
          </a:xfrm>
          <a:prstGeom prst="rect">
            <a:avLst/>
          </a:prstGeom>
          <a:ln>
            <a:noFill/>
          </a:ln>
          <a:effectLst>
            <a:outerShdw blurRad="292100" dist="139700" dir="2700000" algn="tl" rotWithShape="0">
              <a:srgbClr val="333333">
                <a:alpha val="65000"/>
              </a:srgbClr>
            </a:outerShdw>
          </a:effectLst>
        </p:spPr>
      </p:pic>
      <p:sp>
        <p:nvSpPr>
          <p:cNvPr id="3" name="Oval 46"/>
          <p:cNvSpPr>
            <a:spLocks noChangeArrowheads="1"/>
          </p:cNvSpPr>
          <p:nvPr/>
        </p:nvSpPr>
        <p:spPr bwMode="auto">
          <a:xfrm>
            <a:off x="3052567" y="593908"/>
            <a:ext cx="2819400" cy="5029200"/>
          </a:xfrm>
          <a:prstGeom prst="ellipse">
            <a:avLst/>
          </a:prstGeom>
          <a:noFill/>
          <a:ln w="38100" algn="ctr">
            <a:solidFill>
              <a:schemeClr val="bg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chemeClr val="tx1"/>
                </a:solidFill>
              </a14:hiddenFill>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pPr>
            <a:r>
              <a:rPr lang="en-US" sz="1400" b="1" dirty="0">
                <a:solidFill>
                  <a:srgbClr val="FFC000"/>
                </a:solidFill>
                <a:effectLst>
                  <a:outerShdw blurRad="38100" dist="38100" dir="2700000" algn="tl">
                    <a:srgbClr val="C0C0C0"/>
                  </a:outerShdw>
                </a:effectLst>
                <a:latin typeface="Verdana" panose="020B0604030504040204" pitchFamily="34" charset="0"/>
              </a:rPr>
              <a:t/>
            </a:r>
            <a:br>
              <a:rPr lang="en-US" sz="1400" b="1" dirty="0">
                <a:solidFill>
                  <a:srgbClr val="FFC000"/>
                </a:solidFill>
                <a:effectLst>
                  <a:outerShdw blurRad="38100" dist="38100" dir="2700000" algn="tl">
                    <a:srgbClr val="C0C0C0"/>
                  </a:outerShdw>
                </a:effectLst>
                <a:latin typeface="Verdana" panose="020B0604030504040204" pitchFamily="34" charset="0"/>
              </a:rPr>
            </a:br>
            <a:r>
              <a:rPr lang="en-US" sz="1400" b="1" dirty="0">
                <a:solidFill>
                  <a:srgbClr val="FFC000"/>
                </a:solidFill>
                <a:effectLst>
                  <a:outerShdw blurRad="38100" dist="38100" dir="2700000" algn="tl">
                    <a:srgbClr val="C0C0C0"/>
                  </a:outerShdw>
                </a:effectLst>
                <a:latin typeface="Verdana" panose="020B0604030504040204" pitchFamily="34" charset="0"/>
              </a:rPr>
              <a:t/>
            </a:r>
            <a:br>
              <a:rPr lang="en-US" sz="1400" b="1" dirty="0">
                <a:solidFill>
                  <a:srgbClr val="FFC000"/>
                </a:solidFill>
                <a:effectLst>
                  <a:outerShdw blurRad="38100" dist="38100" dir="2700000" algn="tl">
                    <a:srgbClr val="C0C0C0"/>
                  </a:outerShdw>
                </a:effectLst>
                <a:latin typeface="Verdana" panose="020B0604030504040204" pitchFamily="34" charset="0"/>
              </a:rPr>
            </a:br>
            <a:r>
              <a:rPr lang="en-US" sz="2400" b="1" dirty="0" err="1">
                <a:effectLst>
                  <a:outerShdw blurRad="38100" dist="38100" dir="2700000" algn="tl">
                    <a:srgbClr val="C0C0C0"/>
                  </a:outerShdw>
                </a:effectLst>
              </a:rPr>
              <a:t>Mỹ</a:t>
            </a:r>
            <a:r>
              <a:rPr lang="en-US" sz="2400" b="1" dirty="0">
                <a:effectLst>
                  <a:outerShdw blurRad="38100" dist="38100" dir="2700000" algn="tl">
                    <a:srgbClr val="C0C0C0"/>
                  </a:outerShdw>
                </a:effectLst>
              </a:rPr>
              <a:t> </a:t>
            </a:r>
            <a:r>
              <a:rPr lang="en-US" sz="2400" b="1" dirty="0" err="1">
                <a:effectLst>
                  <a:outerShdw blurRad="38100" dist="38100" dir="2700000" algn="tl">
                    <a:srgbClr val="C0C0C0"/>
                  </a:outerShdw>
                </a:effectLst>
              </a:rPr>
              <a:t>Diệm</a:t>
            </a:r>
            <a:r>
              <a:rPr lang="en-US" sz="2400" b="1" dirty="0">
                <a:effectLst>
                  <a:outerShdw blurRad="38100" dist="38100" dir="2700000" algn="tl">
                    <a:srgbClr val="C0C0C0"/>
                  </a:outerShdw>
                </a:effectLst>
              </a:rPr>
              <a:t> </a:t>
            </a:r>
            <a:br>
              <a:rPr lang="en-US" sz="2400" b="1" dirty="0">
                <a:effectLst>
                  <a:outerShdw blurRad="38100" dist="38100" dir="2700000" algn="tl">
                    <a:srgbClr val="C0C0C0"/>
                  </a:outerShdw>
                </a:effectLst>
              </a:rPr>
            </a:br>
            <a:r>
              <a:rPr lang="en-US" sz="2400" b="1" dirty="0">
                <a:effectLst>
                  <a:outerShdw blurRad="38100" dist="38100" dir="2700000" algn="tl">
                    <a:srgbClr val="C0C0C0"/>
                  </a:outerShdw>
                </a:effectLst>
              </a:rPr>
              <a:t>khủng bố, đàn áp cả </a:t>
            </a:r>
            <a:r>
              <a:rPr lang="en-US" sz="2400" b="1" dirty="0" err="1" smtClean="0">
                <a:effectLst>
                  <a:outerShdw blurRad="38100" dist="38100" dir="2700000" algn="tl">
                    <a:srgbClr val="C0C0C0"/>
                  </a:outerShdw>
                </a:effectLst>
              </a:rPr>
              <a:t>dânthường</a:t>
            </a:r>
            <a:r>
              <a:rPr lang="en-US" sz="2400" b="1" dirty="0" smtClean="0">
                <a:effectLst>
                  <a:outerShdw blurRad="38100" dist="38100" dir="2700000" algn="tl">
                    <a:srgbClr val="C0C0C0"/>
                  </a:outerShdw>
                </a:effectLst>
              </a:rPr>
              <a:t> </a:t>
            </a:r>
            <a:r>
              <a:rPr lang="en-US" sz="2400" b="1" dirty="0">
                <a:effectLst>
                  <a:outerShdw blurRad="38100" dist="38100" dir="2700000" algn="tl">
                    <a:srgbClr val="C0C0C0"/>
                  </a:outerShdw>
                </a:effectLst>
              </a:rPr>
              <a:t>và cộng </a:t>
            </a:r>
            <a:r>
              <a:rPr lang="en-US" sz="2400" b="1" dirty="0" err="1" smtClean="0">
                <a:effectLst>
                  <a:outerShdw blurRad="38100" dist="38100" dir="2700000" algn="tl">
                    <a:srgbClr val="C0C0C0"/>
                  </a:outerShdw>
                </a:effectLst>
              </a:rPr>
              <a:t>sản,đặt</a:t>
            </a:r>
            <a:r>
              <a:rPr lang="en-US" sz="2400" b="1" dirty="0" smtClean="0">
                <a:effectLst>
                  <a:outerShdw blurRad="38100" dist="38100" dir="2700000" algn="tl">
                    <a:srgbClr val="C0C0C0"/>
                  </a:outerShdw>
                </a:effectLst>
              </a:rPr>
              <a:t> </a:t>
            </a:r>
            <a:r>
              <a:rPr lang="en-US" sz="2400" b="1" dirty="0">
                <a:effectLst>
                  <a:outerShdw blurRad="38100" dist="38100" dir="2700000" algn="tl">
                    <a:srgbClr val="C0C0C0"/>
                  </a:outerShdw>
                </a:effectLst>
              </a:rPr>
              <a:t>ra Luật 10-59, lê máy chém khắp miền Nam</a:t>
            </a: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500"/>
                                        <p:tgtEl>
                                          <p:spTgt spid="4"/>
                                        </p:tgtEl>
                                      </p:cBhvr>
                                    </p:animEffect>
                                  </p:childTnLst>
                                </p:cTn>
                              </p:par>
                              <p:par>
                                <p:cTn id="8" presetID="1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500"/>
                                        <p:tgtEl>
                                          <p:spTgt spid="6"/>
                                        </p:tgtEl>
                                      </p:cBhvr>
                                    </p:animEffect>
                                  </p:childTnLst>
                                </p:cTn>
                              </p:par>
                              <p:par>
                                <p:cTn id="11" presetID="13"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plus(in)">
                                      <p:cBhvr>
                                        <p:cTn id="13" dur="500"/>
                                        <p:tgtEl>
                                          <p:spTgt spid="8"/>
                                        </p:tgtEl>
                                      </p:cBhvr>
                                    </p:animEffect>
                                  </p:childTnLst>
                                </p:cTn>
                              </p:par>
                              <p:par>
                                <p:cTn id="14" presetID="1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plus(i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357167"/>
            <a:ext cx="8429684" cy="6001643"/>
          </a:xfrm>
          <a:prstGeom prst="rect">
            <a:avLst/>
          </a:prstGeom>
        </p:spPr>
        <p:txBody>
          <a:bodyPr wrap="square">
            <a:spAutoFit/>
          </a:bodyPr>
          <a:lstStyle/>
          <a:p>
            <a:pPr algn="just"/>
            <a:r>
              <a:rPr lang="en-US" sz="3200" dirty="0" smtClean="0">
                <a:latin typeface="+mj-lt"/>
              </a:rPr>
              <a:t>	</a:t>
            </a:r>
            <a:r>
              <a:rPr lang="vi-VN" sz="3200" dirty="0" smtClean="0">
                <a:solidFill>
                  <a:srgbClr val="FF0000"/>
                </a:solidFill>
                <a:latin typeface="+mj-lt"/>
              </a:rPr>
              <a:t>Năm 1956, toàn Nam Bộ có 800 chi bộ</a:t>
            </a:r>
            <a:r>
              <a:rPr lang="vi-VN" sz="3200" dirty="0" smtClean="0">
                <a:latin typeface="+mj-lt"/>
              </a:rPr>
              <a:t>,</a:t>
            </a:r>
            <a:r>
              <a:rPr lang="en-US" sz="3200" dirty="0" smtClean="0">
                <a:latin typeface="+mj-lt"/>
              </a:rPr>
              <a:t> </a:t>
            </a:r>
            <a:r>
              <a:rPr lang="en-US" sz="3200" dirty="0" smtClean="0">
                <a:solidFill>
                  <a:srgbClr val="00B050"/>
                </a:solidFill>
                <a:latin typeface="Times New Roman" pitchFamily="18" charset="0"/>
                <a:cs typeface="Times New Roman" pitchFamily="18" charset="0"/>
              </a:rPr>
              <a:t>đ</a:t>
            </a:r>
            <a:r>
              <a:rPr lang="vi-VN" sz="3200" dirty="0" smtClean="0">
                <a:solidFill>
                  <a:srgbClr val="00B050"/>
                </a:solidFill>
                <a:latin typeface="+mj-lt"/>
              </a:rPr>
              <a:t>ến giữa năm 1959, Nam Bộ chỉ còn 3 nghìn đảng viên bám xã</a:t>
            </a:r>
            <a:r>
              <a:rPr lang="vi-VN" sz="3200" dirty="0" smtClean="0">
                <a:latin typeface="+mj-lt"/>
              </a:rPr>
              <a:t>.</a:t>
            </a:r>
            <a:r>
              <a:rPr lang="vi-VN" sz="3200" dirty="0" smtClean="0"/>
              <a:t> </a:t>
            </a:r>
            <a:r>
              <a:rPr lang="en-US" sz="3200" dirty="0" smtClean="0">
                <a:latin typeface="+mj-lt"/>
              </a:rPr>
              <a:t>Đ</a:t>
            </a:r>
            <a:r>
              <a:rPr lang="vi-VN" sz="3200" dirty="0" smtClean="0">
                <a:latin typeface="+mj-lt"/>
              </a:rPr>
              <a:t>ến cuối năm 1959, chỉ còn một số ít chi bộ, hoạt động rất khó khan</a:t>
            </a:r>
            <a:r>
              <a:rPr lang="en-US" sz="3200" dirty="0" smtClean="0">
                <a:latin typeface="+mj-lt"/>
              </a:rPr>
              <a:t>.</a:t>
            </a:r>
          </a:p>
          <a:p>
            <a:pPr algn="just"/>
            <a:r>
              <a:rPr lang="en-US" sz="3200" dirty="0" smtClean="0">
                <a:latin typeface="+mj-lt"/>
              </a:rPr>
              <a:t>	</a:t>
            </a:r>
            <a:r>
              <a:rPr lang="vi-VN" sz="3200" dirty="0" smtClean="0">
                <a:latin typeface="+mj-lt"/>
              </a:rPr>
              <a:t>Ở Đông Nam Bộ, </a:t>
            </a:r>
            <a:r>
              <a:rPr lang="vi-VN" sz="3200" dirty="0" smtClean="0">
                <a:solidFill>
                  <a:schemeClr val="accent2"/>
                </a:solidFill>
                <a:latin typeface="+mj-lt"/>
              </a:rPr>
              <a:t>cuối năm 1954, ta bố trí ở lại Gia Định 3.700 đảng viên</a:t>
            </a:r>
            <a:r>
              <a:rPr lang="vi-VN" sz="3200" dirty="0" smtClean="0">
                <a:latin typeface="+mj-lt"/>
              </a:rPr>
              <a:t>, </a:t>
            </a:r>
            <a:r>
              <a:rPr lang="vi-VN" sz="3200" dirty="0" smtClean="0">
                <a:solidFill>
                  <a:schemeClr val="accent6"/>
                </a:solidFill>
                <a:latin typeface="+mj-lt"/>
              </a:rPr>
              <a:t>đến năm 1959, Đảng bộ chỉ còn 1 chi bộ. </a:t>
            </a:r>
            <a:r>
              <a:rPr lang="vi-VN" sz="3200" dirty="0" smtClean="0">
                <a:latin typeface="+mj-lt"/>
              </a:rPr>
              <a:t>Đảng bộ Sài Gòn - Chợ Lớn đầu năm 1957 còn 600 đảng viên, đến cuối năm 1958 còn 200 đồng chí. Có những địa phương bị thiệt hại nặng như: huyện Hóc Môn (Gia Định) năm 1954 bố trí ở lại 1 nghìn đảng viên, đầu năm 1959 chỉ còn 1 đảng viên.</a:t>
            </a:r>
            <a:endParaRPr lang="en-US" sz="3200" dirty="0">
              <a:latin typeface="+mj-lt"/>
            </a:endParaRPr>
          </a:p>
        </p:txBody>
      </p:sp>
    </p:spTree>
    <p:extLst>
      <p:ext uri="{BB962C8B-B14F-4D97-AF65-F5344CB8AC3E}">
        <p14:creationId xmlns:p14="http://schemas.microsoft.com/office/powerpoint/2010/main" val="1775006629"/>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1"/>
          <p:cNvGrpSpPr>
            <a:grpSpLocks/>
          </p:cNvGrpSpPr>
          <p:nvPr/>
        </p:nvGrpSpPr>
        <p:grpSpPr bwMode="auto">
          <a:xfrm>
            <a:off x="914400" y="2514600"/>
            <a:ext cx="6426200" cy="1293813"/>
            <a:chOff x="137719" y="4038838"/>
            <a:chExt cx="6655463" cy="1098956"/>
          </a:xfrm>
        </p:grpSpPr>
        <p:grpSp>
          <p:nvGrpSpPr>
            <p:cNvPr id="394243" name="Group 54"/>
            <p:cNvGrpSpPr>
              <a:grpSpLocks/>
            </p:cNvGrpSpPr>
            <p:nvPr/>
          </p:nvGrpSpPr>
          <p:grpSpPr bwMode="auto">
            <a:xfrm>
              <a:off x="3264191" y="4045527"/>
              <a:ext cx="3528991" cy="838647"/>
              <a:chOff x="3707903" y="3260334"/>
              <a:chExt cx="3827719" cy="975726"/>
            </a:xfrm>
          </p:grpSpPr>
          <p:sp>
            <p:nvSpPr>
              <p:cNvPr id="56" name="Freeform 6"/>
              <p:cNvSpPr>
                <a:spLocks/>
              </p:cNvSpPr>
              <p:nvPr/>
            </p:nvSpPr>
            <p:spPr bwMode="gray">
              <a:xfrm>
                <a:off x="6913247" y="3260396"/>
                <a:ext cx="615242" cy="975802"/>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7" name="Freeform 7"/>
              <p:cNvSpPr>
                <a:spLocks/>
              </p:cNvSpPr>
              <p:nvPr/>
            </p:nvSpPr>
            <p:spPr bwMode="gray">
              <a:xfrm>
                <a:off x="3708635" y="3260396"/>
                <a:ext cx="3826987" cy="627525"/>
              </a:xfrm>
              <a:custGeom>
                <a:avLst/>
                <a:gdLst/>
                <a:ahLst/>
                <a:cxnLst>
                  <a:cxn ang="0">
                    <a:pos x="1612" y="284"/>
                  </a:cxn>
                  <a:cxn ang="0">
                    <a:pos x="0" y="284"/>
                  </a:cxn>
                  <a:cxn ang="0">
                    <a:pos x="446" y="0"/>
                  </a:cxn>
                  <a:cxn ang="0">
                    <a:pos x="1920" y="0"/>
                  </a:cxn>
                  <a:cxn ang="0">
                    <a:pos x="1612" y="284"/>
                  </a:cxn>
                </a:cxnLst>
                <a:rect l="0" t="0" r="r" b="b"/>
                <a:pathLst>
                  <a:path w="1920" h="284">
                    <a:moveTo>
                      <a:pt x="1612" y="284"/>
                    </a:moveTo>
                    <a:lnTo>
                      <a:pt x="0" y="284"/>
                    </a:lnTo>
                    <a:lnTo>
                      <a:pt x="446" y="0"/>
                    </a:lnTo>
                    <a:lnTo>
                      <a:pt x="1920" y="0"/>
                    </a:lnTo>
                    <a:lnTo>
                      <a:pt x="1612" y="284"/>
                    </a:lnTo>
                    <a:close/>
                  </a:path>
                </a:pathLst>
              </a:custGeom>
              <a:solidFill>
                <a:srgbClr val="A77BFF"/>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1" name="Rectangle 22"/>
              <p:cNvSpPr>
                <a:spLocks noChangeArrowheads="1"/>
              </p:cNvSpPr>
              <p:nvPr/>
            </p:nvSpPr>
            <p:spPr bwMode="gray">
              <a:xfrm>
                <a:off x="3710419" y="3887922"/>
                <a:ext cx="3211744" cy="345139"/>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w="9525">
                <a:noFill/>
                <a:miter lim="800000"/>
                <a:headEnd/>
                <a:tailEnd/>
              </a:ln>
              <a:effectLst/>
            </p:spPr>
            <p:txBody>
              <a:bodyPr wrap="none" anchor="ctr"/>
              <a:lstStyle/>
              <a:p>
                <a:pPr eaLnBrk="0" hangingPunct="0">
                  <a:defRPr/>
                </a:pPr>
                <a:r>
                  <a:rPr lang="en-US" sz="1600" b="1">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HN Xứ ủy Nam Bộ 12/1956</a:t>
                </a:r>
              </a:p>
            </p:txBody>
          </p:sp>
        </p:grpSp>
        <p:grpSp>
          <p:nvGrpSpPr>
            <p:cNvPr id="394247" name="Group 81"/>
            <p:cNvGrpSpPr>
              <a:grpSpLocks/>
            </p:cNvGrpSpPr>
            <p:nvPr/>
          </p:nvGrpSpPr>
          <p:grpSpPr bwMode="auto">
            <a:xfrm>
              <a:off x="137719" y="4038838"/>
              <a:ext cx="3948505" cy="1098956"/>
              <a:chOff x="685800" y="3268644"/>
              <a:chExt cx="3913421" cy="1303935"/>
            </a:xfrm>
          </p:grpSpPr>
          <p:sp>
            <p:nvSpPr>
              <p:cNvPr id="83" name="Line 14"/>
              <p:cNvSpPr>
                <a:spLocks noChangeShapeType="1"/>
              </p:cNvSpPr>
              <p:nvPr/>
            </p:nvSpPr>
            <p:spPr bwMode="gray">
              <a:xfrm flipH="1">
                <a:off x="685800" y="3268644"/>
                <a:ext cx="3914124"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4" name="Line 17"/>
              <p:cNvSpPr>
                <a:spLocks noChangeShapeType="1"/>
              </p:cNvSpPr>
              <p:nvPr/>
            </p:nvSpPr>
            <p:spPr bwMode="gray">
              <a:xfrm>
                <a:off x="876455" y="3297443"/>
                <a:ext cx="0" cy="945553"/>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5" name="Text Box 27"/>
              <p:cNvSpPr txBox="1">
                <a:spLocks noChangeArrowheads="1"/>
              </p:cNvSpPr>
              <p:nvPr/>
            </p:nvSpPr>
            <p:spPr bwMode="gray">
              <a:xfrm>
                <a:off x="866678" y="3372639"/>
                <a:ext cx="2372591" cy="1199940"/>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Thảo</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luận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Đường</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lối</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cách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mạng</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miền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Nam” do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Lê</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Duẩn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file"/>
                  </a:rPr>
                  <a:t>soạn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file"/>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file"/>
                  </a:rPr>
                  <a:t>thảo</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3" action="ppaction://hlinkfile"/>
                  </a:rPr>
                  <a:t>. </a:t>
                </a:r>
                <a:endPar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grpSp>
        <p:nvGrpSpPr>
          <p:cNvPr id="7" name="Group 58"/>
          <p:cNvGrpSpPr>
            <a:grpSpLocks/>
          </p:cNvGrpSpPr>
          <p:nvPr/>
        </p:nvGrpSpPr>
        <p:grpSpPr bwMode="auto">
          <a:xfrm>
            <a:off x="762000" y="5181600"/>
            <a:ext cx="5535613" cy="1465263"/>
            <a:chOff x="114300" y="5656452"/>
            <a:chExt cx="5535730" cy="1126305"/>
          </a:xfrm>
        </p:grpSpPr>
        <p:grpSp>
          <p:nvGrpSpPr>
            <p:cNvPr id="394252" name="Group 73"/>
            <p:cNvGrpSpPr>
              <a:grpSpLocks/>
            </p:cNvGrpSpPr>
            <p:nvPr/>
          </p:nvGrpSpPr>
          <p:grpSpPr bwMode="auto">
            <a:xfrm>
              <a:off x="1641508" y="5680858"/>
              <a:ext cx="4008522" cy="795613"/>
              <a:chOff x="1948403" y="5191240"/>
              <a:chExt cx="4347489" cy="980307"/>
            </a:xfrm>
          </p:grpSpPr>
          <p:sp>
            <p:nvSpPr>
              <p:cNvPr id="75" name="Freeform 9"/>
              <p:cNvSpPr>
                <a:spLocks/>
              </p:cNvSpPr>
              <p:nvPr/>
            </p:nvSpPr>
            <p:spPr bwMode="gray">
              <a:xfrm>
                <a:off x="5681217" y="5191239"/>
                <a:ext cx="614675" cy="980307"/>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6" name="Freeform 10"/>
              <p:cNvSpPr>
                <a:spLocks/>
              </p:cNvSpPr>
              <p:nvPr/>
            </p:nvSpPr>
            <p:spPr bwMode="gray">
              <a:xfrm>
                <a:off x="1950124" y="5197253"/>
                <a:ext cx="4345768" cy="623969"/>
              </a:xfrm>
              <a:custGeom>
                <a:avLst/>
                <a:gdLst/>
                <a:ahLst/>
                <a:cxnLst>
                  <a:cxn ang="0">
                    <a:pos x="1872" y="284"/>
                  </a:cxn>
                  <a:cxn ang="0">
                    <a:pos x="0" y="284"/>
                  </a:cxn>
                  <a:cxn ang="0">
                    <a:pos x="446" y="0"/>
                  </a:cxn>
                  <a:cxn ang="0">
                    <a:pos x="2180" y="0"/>
                  </a:cxn>
                  <a:cxn ang="0">
                    <a:pos x="1872" y="284"/>
                  </a:cxn>
                </a:cxnLst>
                <a:rect l="0" t="0" r="r" b="b"/>
                <a:pathLst>
                  <a:path w="2180" h="284">
                    <a:moveTo>
                      <a:pt x="1872" y="284"/>
                    </a:moveTo>
                    <a:lnTo>
                      <a:pt x="0" y="284"/>
                    </a:lnTo>
                    <a:lnTo>
                      <a:pt x="446" y="0"/>
                    </a:lnTo>
                    <a:lnTo>
                      <a:pt x="2180" y="0"/>
                    </a:lnTo>
                    <a:lnTo>
                      <a:pt x="1872" y="284"/>
                    </a:lnTo>
                    <a:close/>
                  </a:path>
                </a:pathLst>
              </a:custGeom>
              <a:solidFill>
                <a:srgbClr val="F2E160"/>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7" name="Rectangle 25"/>
              <p:cNvSpPr>
                <a:spLocks noChangeArrowheads="1"/>
              </p:cNvSpPr>
              <p:nvPr/>
            </p:nvSpPr>
            <p:spPr bwMode="gray">
              <a:xfrm>
                <a:off x="1948402" y="5810697"/>
                <a:ext cx="3741424" cy="345814"/>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w="9525">
                <a:noFill/>
                <a:miter lim="800000"/>
                <a:headEnd/>
                <a:tailEnd/>
              </a:ln>
              <a:effectLst/>
            </p:spPr>
            <p:txBody>
              <a:bodyPr wrap="none" anchor="ctr"/>
              <a:lstStyle/>
              <a:p>
                <a:pPr eaLnBrk="0" hangingPunct="0">
                  <a:defRPr/>
                </a:pPr>
                <a:r>
                  <a:rPr lang="en-US" b="1">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HNTW 6 (15 – 17/7/1954)</a:t>
                </a:r>
              </a:p>
            </p:txBody>
          </p:sp>
        </p:grpSp>
        <p:grpSp>
          <p:nvGrpSpPr>
            <p:cNvPr id="394256" name="Group 89"/>
            <p:cNvGrpSpPr>
              <a:grpSpLocks/>
            </p:cNvGrpSpPr>
            <p:nvPr/>
          </p:nvGrpSpPr>
          <p:grpSpPr bwMode="auto">
            <a:xfrm>
              <a:off x="114300" y="5656452"/>
              <a:ext cx="2341612" cy="1126305"/>
              <a:chOff x="685800" y="5181601"/>
              <a:chExt cx="2146629" cy="1360172"/>
            </a:xfrm>
          </p:grpSpPr>
          <p:sp>
            <p:nvSpPr>
              <p:cNvPr id="91" name="Line 11"/>
              <p:cNvSpPr>
                <a:spLocks noChangeShapeType="1"/>
              </p:cNvSpPr>
              <p:nvPr/>
            </p:nvSpPr>
            <p:spPr bwMode="gray">
              <a:xfrm flipH="1">
                <a:off x="685800" y="6164521"/>
                <a:ext cx="1263236"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 name="Line 12"/>
              <p:cNvSpPr>
                <a:spLocks noChangeShapeType="1"/>
              </p:cNvSpPr>
              <p:nvPr/>
            </p:nvSpPr>
            <p:spPr bwMode="gray">
              <a:xfrm flipH="1">
                <a:off x="685800" y="5191917"/>
                <a:ext cx="2146629"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3" name="Line 19"/>
              <p:cNvSpPr>
                <a:spLocks noChangeShapeType="1"/>
              </p:cNvSpPr>
              <p:nvPr/>
            </p:nvSpPr>
            <p:spPr bwMode="gray">
              <a:xfrm>
                <a:off x="876450" y="5191917"/>
                <a:ext cx="0" cy="946078"/>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4" name="Text Box 29"/>
              <p:cNvSpPr txBox="1">
                <a:spLocks noChangeArrowheads="1"/>
              </p:cNvSpPr>
              <p:nvPr/>
            </p:nvSpPr>
            <p:spPr bwMode="gray">
              <a:xfrm>
                <a:off x="914289" y="5181601"/>
                <a:ext cx="1400038" cy="1360172"/>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Đế</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quốc</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Mỹ</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là</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kẻ</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thù</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chính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của</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nhân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dân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Đông</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Dương</a:t>
                </a:r>
                <a:endPar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grpSp>
        <p:nvGrpSpPr>
          <p:cNvPr id="10" name="Group 59"/>
          <p:cNvGrpSpPr>
            <a:grpSpLocks/>
          </p:cNvGrpSpPr>
          <p:nvPr/>
        </p:nvGrpSpPr>
        <p:grpSpPr bwMode="auto">
          <a:xfrm>
            <a:off x="762000" y="3886200"/>
            <a:ext cx="6094413" cy="1349375"/>
            <a:chOff x="126010" y="4860039"/>
            <a:chExt cx="6093400" cy="999235"/>
          </a:xfrm>
        </p:grpSpPr>
        <p:grpSp>
          <p:nvGrpSpPr>
            <p:cNvPr id="394262" name="Group 66"/>
            <p:cNvGrpSpPr>
              <a:grpSpLocks/>
            </p:cNvGrpSpPr>
            <p:nvPr/>
          </p:nvGrpSpPr>
          <p:grpSpPr bwMode="auto">
            <a:xfrm>
              <a:off x="2454763" y="4861549"/>
              <a:ext cx="3764647" cy="819038"/>
              <a:chOff x="2829935" y="4224924"/>
              <a:chExt cx="4083735" cy="979901"/>
            </a:xfrm>
          </p:grpSpPr>
          <p:sp>
            <p:nvSpPr>
              <p:cNvPr id="69" name="Freeform 8"/>
              <p:cNvSpPr>
                <a:spLocks/>
              </p:cNvSpPr>
              <p:nvPr/>
            </p:nvSpPr>
            <p:spPr bwMode="gray">
              <a:xfrm>
                <a:off x="6295554" y="4224524"/>
                <a:ext cx="611228" cy="980301"/>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2" name="Freeform 23"/>
              <p:cNvSpPr>
                <a:spLocks/>
              </p:cNvSpPr>
              <p:nvPr/>
            </p:nvSpPr>
            <p:spPr bwMode="gray">
              <a:xfrm>
                <a:off x="2829635" y="4224524"/>
                <a:ext cx="4084035" cy="632906"/>
              </a:xfrm>
              <a:custGeom>
                <a:avLst/>
                <a:gdLst/>
                <a:ahLst/>
                <a:cxnLst>
                  <a:cxn ang="0">
                    <a:pos x="1742" y="286"/>
                  </a:cxn>
                  <a:cxn ang="0">
                    <a:pos x="0" y="286"/>
                  </a:cxn>
                  <a:cxn ang="0">
                    <a:pos x="446" y="0"/>
                  </a:cxn>
                  <a:cxn ang="0">
                    <a:pos x="2048" y="0"/>
                  </a:cxn>
                  <a:cxn ang="0">
                    <a:pos x="1742" y="286"/>
                  </a:cxn>
                </a:cxnLst>
                <a:rect l="0" t="0" r="r" b="b"/>
                <a:pathLst>
                  <a:path w="2048" h="286">
                    <a:moveTo>
                      <a:pt x="1742" y="286"/>
                    </a:moveTo>
                    <a:lnTo>
                      <a:pt x="0" y="286"/>
                    </a:lnTo>
                    <a:lnTo>
                      <a:pt x="446" y="0"/>
                    </a:lnTo>
                    <a:lnTo>
                      <a:pt x="2048" y="0"/>
                    </a:lnTo>
                    <a:lnTo>
                      <a:pt x="1742" y="286"/>
                    </a:lnTo>
                    <a:close/>
                  </a:path>
                </a:pathLst>
              </a:custGeom>
              <a:solidFill>
                <a:srgbClr val="FF9966"/>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3" name="Rectangle 24"/>
              <p:cNvSpPr>
                <a:spLocks noChangeArrowheads="1"/>
              </p:cNvSpPr>
              <p:nvPr/>
            </p:nvSpPr>
            <p:spPr bwMode="gray">
              <a:xfrm>
                <a:off x="2833078" y="4854617"/>
                <a:ext cx="3477973" cy="345989"/>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w="9525">
                <a:noFill/>
                <a:miter lim="800000"/>
                <a:headEnd/>
                <a:tailEnd/>
              </a:ln>
              <a:effectLst/>
            </p:spPr>
            <p:txBody>
              <a:bodyPr wrap="none" anchor="ctr"/>
              <a:lstStyle/>
              <a:p>
                <a:pPr eaLnBrk="0" hangingPunct="0">
                  <a:defRPr/>
                </a:pPr>
                <a:r>
                  <a:rPr lang="en-US" b="1">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NQ BCT 9/1954</a:t>
                </a:r>
              </a:p>
            </p:txBody>
          </p:sp>
        </p:grpSp>
        <p:grpSp>
          <p:nvGrpSpPr>
            <p:cNvPr id="394266" name="Group 85"/>
            <p:cNvGrpSpPr>
              <a:grpSpLocks/>
            </p:cNvGrpSpPr>
            <p:nvPr/>
          </p:nvGrpSpPr>
          <p:grpSpPr bwMode="auto">
            <a:xfrm>
              <a:off x="126010" y="4860039"/>
              <a:ext cx="3145903" cy="999235"/>
              <a:chOff x="685800" y="4229100"/>
              <a:chExt cx="3030838" cy="1200456"/>
            </a:xfrm>
          </p:grpSpPr>
          <p:sp>
            <p:nvSpPr>
              <p:cNvPr id="87" name="Line 13"/>
              <p:cNvSpPr>
                <a:spLocks noChangeShapeType="1"/>
              </p:cNvSpPr>
              <p:nvPr/>
            </p:nvSpPr>
            <p:spPr bwMode="gray">
              <a:xfrm flipH="1">
                <a:off x="685800" y="4229100"/>
                <a:ext cx="3030837"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8" name="Line 18"/>
              <p:cNvSpPr>
                <a:spLocks noChangeShapeType="1"/>
              </p:cNvSpPr>
              <p:nvPr/>
            </p:nvSpPr>
            <p:spPr bwMode="gray">
              <a:xfrm>
                <a:off x="876948" y="4244636"/>
                <a:ext cx="0" cy="944829"/>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9" name="Text Box 28"/>
              <p:cNvSpPr txBox="1">
                <a:spLocks noChangeArrowheads="1"/>
              </p:cNvSpPr>
              <p:nvPr/>
            </p:nvSpPr>
            <p:spPr bwMode="gray">
              <a:xfrm>
                <a:off x="866243" y="4370330"/>
                <a:ext cx="1952765" cy="1059226"/>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Chuyển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từ</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đấu</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tranh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vũ</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trang</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sang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đấu</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tranh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chính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trị</a:t>
                </a:r>
                <a:endPar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pic>
        <p:nvPicPr>
          <p:cNvPr id="46" name="Picture 45" descr="51.jpg"/>
          <p:cNvPicPr>
            <a:picLocks noChangeAspect="1"/>
          </p:cNvPicPr>
          <p:nvPr/>
        </p:nvPicPr>
        <p:blipFill>
          <a:blip r:embed="rId4" cstate="print">
            <a:extLst>
              <a:ext uri="{28A0092B-C50C-407E-A947-70E740481C1C}">
                <a14:useLocalDpi xmlns:a14="http://schemas.microsoft.com/office/drawing/2010/main" val="0"/>
              </a:ext>
            </a:extLst>
          </a:blip>
          <a:srcRect l="11539" t="6313" r="4825"/>
          <a:stretch>
            <a:fillRect/>
          </a:stretch>
        </p:blipFill>
        <p:spPr bwMode="auto">
          <a:xfrm>
            <a:off x="6705600" y="5334000"/>
            <a:ext cx="215423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60.jpg"/>
          <p:cNvPicPr>
            <a:picLocks noChangeAspect="1"/>
          </p:cNvPicPr>
          <p:nvPr/>
        </p:nvPicPr>
        <p:blipFill>
          <a:blip r:embed="rId5">
            <a:extLst>
              <a:ext uri="{28A0092B-C50C-407E-A947-70E740481C1C}">
                <a14:useLocalDpi xmlns:a14="http://schemas.microsoft.com/office/drawing/2010/main" val="0"/>
              </a:ext>
            </a:extLst>
          </a:blip>
          <a:srcRect l="4349" t="4160" r="6522"/>
          <a:stretch>
            <a:fillRect/>
          </a:stretch>
        </p:blipFill>
        <p:spPr bwMode="auto">
          <a:xfrm>
            <a:off x="6705600" y="3581400"/>
            <a:ext cx="2057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62"/>
          <p:cNvGrpSpPr>
            <a:grpSpLocks/>
          </p:cNvGrpSpPr>
          <p:nvPr/>
        </p:nvGrpSpPr>
        <p:grpSpPr bwMode="auto">
          <a:xfrm>
            <a:off x="838200" y="1066800"/>
            <a:ext cx="7377113" cy="1465263"/>
            <a:chOff x="137719" y="3170680"/>
            <a:chExt cx="7224844" cy="1059138"/>
          </a:xfrm>
        </p:grpSpPr>
        <p:grpSp>
          <p:nvGrpSpPr>
            <p:cNvPr id="394274" name="Group 50"/>
            <p:cNvGrpSpPr>
              <a:grpSpLocks/>
            </p:cNvGrpSpPr>
            <p:nvPr/>
          </p:nvGrpSpPr>
          <p:grpSpPr bwMode="auto">
            <a:xfrm>
              <a:off x="4079475" y="3191797"/>
              <a:ext cx="3283088" cy="859764"/>
              <a:chOff x="4592828" y="2286000"/>
              <a:chExt cx="3560572" cy="981293"/>
            </a:xfrm>
          </p:grpSpPr>
          <p:sp>
            <p:nvSpPr>
              <p:cNvPr id="52" name="Freeform 4"/>
              <p:cNvSpPr>
                <a:spLocks/>
              </p:cNvSpPr>
              <p:nvPr/>
            </p:nvSpPr>
            <p:spPr bwMode="gray">
              <a:xfrm>
                <a:off x="7532901" y="2285473"/>
                <a:ext cx="613754" cy="982271"/>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46275"/>
                      <a:invGamma/>
                    </a:srgbClr>
                  </a:gs>
                  <a:gs pos="50000">
                    <a:srgbClr val="00563F"/>
                  </a:gs>
                  <a:gs pos="100000">
                    <a:srgbClr val="00563F">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3" name="Freeform 5"/>
              <p:cNvSpPr>
                <a:spLocks/>
              </p:cNvSpPr>
              <p:nvPr/>
            </p:nvSpPr>
            <p:spPr bwMode="gray">
              <a:xfrm>
                <a:off x="4592278" y="2285473"/>
                <a:ext cx="3561122" cy="628654"/>
              </a:xfrm>
              <a:custGeom>
                <a:avLst/>
                <a:gdLst/>
                <a:ahLst/>
                <a:cxnLst>
                  <a:cxn ang="0">
                    <a:pos x="1478" y="284"/>
                  </a:cxn>
                  <a:cxn ang="0">
                    <a:pos x="0" y="284"/>
                  </a:cxn>
                  <a:cxn ang="0">
                    <a:pos x="446" y="0"/>
                  </a:cxn>
                  <a:cxn ang="0">
                    <a:pos x="1786" y="0"/>
                  </a:cxn>
                  <a:cxn ang="0">
                    <a:pos x="1478" y="284"/>
                  </a:cxn>
                </a:cxnLst>
                <a:rect l="0" t="0" r="r" b="b"/>
                <a:pathLst>
                  <a:path w="1786" h="284">
                    <a:moveTo>
                      <a:pt x="1478" y="284"/>
                    </a:moveTo>
                    <a:lnTo>
                      <a:pt x="0" y="284"/>
                    </a:lnTo>
                    <a:lnTo>
                      <a:pt x="446" y="0"/>
                    </a:lnTo>
                    <a:lnTo>
                      <a:pt x="1786" y="0"/>
                    </a:lnTo>
                    <a:lnTo>
                      <a:pt x="1478" y="284"/>
                    </a:lnTo>
                    <a:close/>
                  </a:path>
                </a:pathLst>
              </a:custGeom>
              <a:solidFill>
                <a:srgbClr val="00CC99"/>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4" name="Rectangle 21"/>
              <p:cNvSpPr>
                <a:spLocks noChangeArrowheads="1"/>
              </p:cNvSpPr>
              <p:nvPr/>
            </p:nvSpPr>
            <p:spPr bwMode="gray">
              <a:xfrm>
                <a:off x="4599022" y="2914127"/>
                <a:ext cx="2949054" cy="352308"/>
              </a:xfrm>
              <a:prstGeom prst="rect">
                <a:avLst/>
              </a:prstGeom>
              <a:gradFill rotWithShape="1">
                <a:gsLst>
                  <a:gs pos="0">
                    <a:srgbClr val="00906A">
                      <a:gamma/>
                      <a:shade val="72549"/>
                      <a:invGamma/>
                    </a:srgbClr>
                  </a:gs>
                  <a:gs pos="50000">
                    <a:srgbClr val="00906A"/>
                  </a:gs>
                  <a:gs pos="100000">
                    <a:srgbClr val="00906A">
                      <a:gamma/>
                      <a:shade val="72549"/>
                      <a:invGamma/>
                    </a:srgbClr>
                  </a:gs>
                </a:gsLst>
                <a:lin ang="2700000" scaled="1"/>
              </a:gradFill>
              <a:ln w="9525">
                <a:noFill/>
                <a:miter lim="800000"/>
                <a:headEnd/>
                <a:tailEnd/>
              </a:ln>
              <a:effectLst/>
            </p:spPr>
            <p:txBody>
              <a:bodyPr wrap="none" anchor="ctr"/>
              <a:lstStyle/>
              <a:p>
                <a:pPr eaLnBrk="0" hangingPunct="0">
                  <a:defRPr/>
                </a:pPr>
                <a:r>
                  <a:rPr lang="en-US" sz="1600" b="1">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HNTW 15 (1/1959)</a:t>
                </a:r>
              </a:p>
            </p:txBody>
          </p:sp>
        </p:grpSp>
        <p:grpSp>
          <p:nvGrpSpPr>
            <p:cNvPr id="394278" name="Group 77"/>
            <p:cNvGrpSpPr>
              <a:grpSpLocks/>
            </p:cNvGrpSpPr>
            <p:nvPr/>
          </p:nvGrpSpPr>
          <p:grpSpPr bwMode="auto">
            <a:xfrm>
              <a:off x="137719" y="3170680"/>
              <a:ext cx="4762587" cy="1059138"/>
              <a:chOff x="685800" y="2286000"/>
              <a:chExt cx="4797211" cy="1267085"/>
            </a:xfrm>
          </p:grpSpPr>
          <p:sp>
            <p:nvSpPr>
              <p:cNvPr id="79" name="Line 15"/>
              <p:cNvSpPr>
                <a:spLocks noChangeShapeType="1"/>
              </p:cNvSpPr>
              <p:nvPr/>
            </p:nvSpPr>
            <p:spPr bwMode="gray">
              <a:xfrm flipH="1">
                <a:off x="685800" y="2294237"/>
                <a:ext cx="4796768"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0" name="Line 16"/>
              <p:cNvSpPr>
                <a:spLocks noChangeShapeType="1"/>
              </p:cNvSpPr>
              <p:nvPr/>
            </p:nvSpPr>
            <p:spPr bwMode="gray">
              <a:xfrm>
                <a:off x="875291" y="2286000"/>
                <a:ext cx="0" cy="1010373"/>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 name="Text Box 26"/>
              <p:cNvSpPr txBox="1">
                <a:spLocks noChangeArrowheads="1"/>
              </p:cNvSpPr>
              <p:nvPr/>
            </p:nvSpPr>
            <p:spPr bwMode="gray">
              <a:xfrm>
                <a:off x="873724" y="2286000"/>
                <a:ext cx="3050638" cy="1267085"/>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Con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đường</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cơ</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6" action="ppaction://hlinkfile"/>
                  </a:rPr>
                  <a:t>bản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hlinkClick r:id="rId7" action="ppaction://hlinkfile"/>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của</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CM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miền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Nam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là</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khởi</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nghĩa</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giành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chính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quyền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về</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tay</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nhân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dân</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kết</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hợp</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ĐT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chính</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trị</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và</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vũ</a:t>
                </a:r>
                <a:r>
                  <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trang</a:t>
                </a:r>
                <a:endParaRPr 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pic>
        <p:nvPicPr>
          <p:cNvPr id="51" name="Picture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2209800"/>
            <a:ext cx="18288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20"/>
          <p:cNvSpPr>
            <a:spLocks/>
          </p:cNvSpPr>
          <p:nvPr/>
        </p:nvSpPr>
        <p:spPr bwMode="gray">
          <a:xfrm>
            <a:off x="2590800" y="1905000"/>
            <a:ext cx="2514600" cy="3678238"/>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9" name="Picture 48" descr="58.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762000"/>
            <a:ext cx="23622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285" name="Rectangle 45"/>
          <p:cNvSpPr>
            <a:spLocks noChangeArrowheads="1"/>
          </p:cNvSpPr>
          <p:nvPr/>
        </p:nvSpPr>
        <p:spPr bwMode="auto">
          <a:xfrm>
            <a:off x="862334" y="489944"/>
            <a:ext cx="58432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Font typeface="Wingdings" panose="05000000000000000000" pitchFamily="2" charset="2"/>
              <a:buNone/>
            </a:pPr>
            <a:r>
              <a:rPr lang="en-US" sz="2800" b="1" dirty="0" err="1" smtClean="0">
                <a:solidFill>
                  <a:srgbClr val="0070C0"/>
                </a:solidFill>
              </a:rPr>
              <a:t>Đường</a:t>
            </a:r>
            <a:r>
              <a:rPr lang="en-US" sz="2800" b="1" dirty="0" smtClean="0">
                <a:solidFill>
                  <a:srgbClr val="0070C0"/>
                </a:solidFill>
              </a:rPr>
              <a:t> </a:t>
            </a:r>
            <a:r>
              <a:rPr lang="en-US" sz="2800" b="1" dirty="0">
                <a:solidFill>
                  <a:srgbClr val="0070C0"/>
                </a:solidFill>
              </a:rPr>
              <a:t>lối cách mạng </a:t>
            </a:r>
            <a:r>
              <a:rPr lang="en-US" sz="2800" b="1" dirty="0" err="1">
                <a:solidFill>
                  <a:srgbClr val="0070C0"/>
                </a:solidFill>
              </a:rPr>
              <a:t>miền</a:t>
            </a:r>
            <a:r>
              <a:rPr lang="en-US" sz="2800" b="1" dirty="0">
                <a:solidFill>
                  <a:srgbClr val="0070C0"/>
                </a:solidFill>
              </a:rPr>
              <a:t> </a:t>
            </a:r>
            <a:r>
              <a:rPr lang="en-US" sz="2800" b="1" dirty="0" smtClean="0">
                <a:solidFill>
                  <a:srgbClr val="0070C0"/>
                </a:solidFill>
              </a:rPr>
              <a:t>Nam</a:t>
            </a:r>
            <a:endParaRPr lang="en-US" sz="2800" b="1" dirty="0">
              <a:solidFill>
                <a:srgbClr val="000000"/>
              </a:solidFill>
              <a:latin typeface="VNI-Times" pitchFamily="2" charset="0"/>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0-#ppt_w/2"/>
                                          </p:val>
                                        </p:tav>
                                        <p:tav tm="100000">
                                          <p:val>
                                            <p:strVal val="#ppt_x"/>
                                          </p:val>
                                        </p:tav>
                                      </p:tavLst>
                                    </p:anim>
                                    <p:anim calcmode="lin" valueType="num">
                                      <p:cBhvr additive="base">
                                        <p:cTn id="2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0-#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0-#ppt_w/2"/>
                                          </p:val>
                                        </p:tav>
                                        <p:tav tm="100000">
                                          <p:val>
                                            <p:strVal val="#ppt_x"/>
                                          </p:val>
                                        </p:tav>
                                      </p:tavLst>
                                    </p:anim>
                                    <p:anim calcmode="lin" valueType="num">
                                      <p:cBhvr additive="base">
                                        <p:cTn id="4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down)">
                                      <p:cBhvr>
                                        <p:cTn id="4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1604" y="285728"/>
            <a:ext cx="6072230"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dirty="0" err="1" smtClean="0">
                <a:latin typeface="Times New Roman" pitchFamily="18" charset="0"/>
                <a:cs typeface="Times New Roman" pitchFamily="18" charset="0"/>
              </a:rPr>
              <a:t>Nội</a:t>
            </a:r>
            <a:r>
              <a:rPr lang="en-US" sz="3200" dirty="0" smtClean="0">
                <a:latin typeface="Times New Roman" pitchFamily="18" charset="0"/>
                <a:cs typeface="Times New Roman" pitchFamily="18" charset="0"/>
              </a:rPr>
              <a:t> dung </a:t>
            </a:r>
            <a:r>
              <a:rPr lang="en-US" sz="3200" dirty="0" err="1" smtClean="0">
                <a:latin typeface="Times New Roman" pitchFamily="18" charset="0"/>
                <a:cs typeface="Times New Roman" pitchFamily="18" charset="0"/>
              </a:rPr>
              <a:t>Nghị</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quyết</a:t>
            </a:r>
            <a:r>
              <a:rPr lang="en-US" sz="3200" dirty="0" smtClean="0">
                <a:latin typeface="Times New Roman" pitchFamily="18" charset="0"/>
                <a:cs typeface="Times New Roman" pitchFamily="18" charset="0"/>
              </a:rPr>
              <a:t> TW 15</a:t>
            </a:r>
            <a:endParaRPr lang="en-US" sz="3200" dirty="0">
              <a:latin typeface="Times New Roman" pitchFamily="18" charset="0"/>
              <a:cs typeface="Times New Roman" pitchFamily="18" charset="0"/>
            </a:endParaRPr>
          </a:p>
        </p:txBody>
      </p:sp>
      <p:sp>
        <p:nvSpPr>
          <p:cNvPr id="3" name="Rounded Rectangle 2"/>
          <p:cNvSpPr/>
          <p:nvPr/>
        </p:nvSpPr>
        <p:spPr>
          <a:xfrm>
            <a:off x="214282" y="1000108"/>
            <a:ext cx="8929718" cy="56436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Wingdings" pitchFamily="2" charset="2"/>
              <a:buChar char="q"/>
            </a:pPr>
            <a:r>
              <a:rPr lang="en-US" sz="3600" b="1" dirty="0" err="1" smtClean="0">
                <a:latin typeface="Times New Roman" pitchFamily="18" charset="0"/>
                <a:cs typeface="Times New Roman" pitchFamily="18" charset="0"/>
              </a:rPr>
              <a:t>Xác</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định</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kẻ</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thù</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chính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Tại</a:t>
            </a:r>
            <a:r>
              <a:rPr lang="en-US" sz="3600" dirty="0" smtClean="0">
                <a:latin typeface="Times New Roman" pitchFamily="18" charset="0"/>
                <a:cs typeface="Times New Roman" pitchFamily="18" charset="0"/>
              </a:rPr>
              <a:t> HNTW6 (7/1954) </a:t>
            </a:r>
            <a:r>
              <a:rPr lang="en-US" sz="3600" dirty="0" err="1" smtClean="0">
                <a:latin typeface="Times New Roman" pitchFamily="18" charset="0"/>
                <a:cs typeface="Times New Roman" pitchFamily="18" charset="0"/>
              </a:rPr>
              <a:t>Đảng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đã</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xác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định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Mỹ</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đang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trở</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thành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kẻ</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thù</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chính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trực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tiếp</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của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nhân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dân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ta</a:t>
            </a:r>
            <a:endParaRPr lang="en-US" sz="3600" dirty="0" smtClean="0">
              <a:latin typeface="Times New Roman" pitchFamily="18" charset="0"/>
              <a:cs typeface="Times New Roman" pitchFamily="18" charset="0"/>
            </a:endParaRPr>
          </a:p>
          <a:p>
            <a:pPr algn="just">
              <a:buFont typeface="Wingdings" pitchFamily="2" charset="2"/>
              <a:buChar char="q"/>
            </a:pPr>
            <a:r>
              <a:rPr lang="en-US" sz="3600" b="1" dirty="0" err="1" smtClean="0">
                <a:latin typeface="Times New Roman" pitchFamily="18" charset="0"/>
                <a:cs typeface="Times New Roman" pitchFamily="18" charset="0"/>
              </a:rPr>
              <a:t>Nhiệm</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vụ</a:t>
            </a:r>
            <a:r>
              <a:rPr lang="en-US" sz="3600" b="1" dirty="0" smtClean="0">
                <a:latin typeface="Times New Roman" pitchFamily="18" charset="0"/>
                <a:cs typeface="Times New Roman" pitchFamily="18" charset="0"/>
              </a:rPr>
              <a:t> CM</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giải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phóng</a:t>
            </a:r>
            <a:r>
              <a:rPr lang="en-US" sz="3600" dirty="0" smtClean="0">
                <a:latin typeface="Times New Roman" pitchFamily="18" charset="0"/>
                <a:cs typeface="Times New Roman" pitchFamily="18" charset="0"/>
              </a:rPr>
              <a:t> MN </a:t>
            </a:r>
            <a:r>
              <a:rPr lang="en-US" sz="3600" dirty="0" err="1" smtClean="0">
                <a:latin typeface="Times New Roman" pitchFamily="18" charset="0"/>
                <a:cs typeface="Times New Roman" pitchFamily="18" charset="0"/>
              </a:rPr>
              <a:t>khỏi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ách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thống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trị</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của</a:t>
            </a:r>
            <a:r>
              <a:rPr lang="en-US" sz="3600" dirty="0" smtClean="0">
                <a:latin typeface="Times New Roman" pitchFamily="18" charset="0"/>
                <a:cs typeface="Times New Roman" pitchFamily="18" charset="0"/>
              </a:rPr>
              <a:t> ĐQ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PK, </a:t>
            </a:r>
            <a:r>
              <a:rPr lang="en-US" sz="3600" dirty="0" err="1" smtClean="0">
                <a:latin typeface="Times New Roman" pitchFamily="18" charset="0"/>
                <a:cs typeface="Times New Roman" pitchFamily="18" charset="0"/>
              </a:rPr>
              <a:t>thực</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hiện</a:t>
            </a:r>
            <a:r>
              <a:rPr lang="en-US" sz="3600" dirty="0" smtClean="0">
                <a:latin typeface="Times New Roman" pitchFamily="18" charset="0"/>
                <a:cs typeface="Times New Roman" pitchFamily="18" charset="0"/>
              </a:rPr>
              <a:t> ĐLDT </a:t>
            </a:r>
            <a:r>
              <a:rPr lang="en-US" sz="3600" dirty="0" err="1" smtClean="0">
                <a:latin typeface="Times New Roman" pitchFamily="18" charset="0"/>
                <a:cs typeface="Times New Roman" pitchFamily="18" charset="0"/>
              </a:rPr>
              <a:t>và</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người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cày</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có</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ruộng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hoàn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thành</a:t>
            </a:r>
            <a:r>
              <a:rPr lang="en-US" sz="3600" dirty="0" smtClean="0">
                <a:latin typeface="Times New Roman" pitchFamily="18" charset="0"/>
                <a:cs typeface="Times New Roman" pitchFamily="18" charset="0"/>
              </a:rPr>
              <a:t> CMDTDCND ở MN</a:t>
            </a:r>
          </a:p>
        </p:txBody>
      </p:sp>
    </p:spTree>
    <p:extLst>
      <p:ext uri="{BB962C8B-B14F-4D97-AF65-F5344CB8AC3E}">
        <p14:creationId xmlns:p14="http://schemas.microsoft.com/office/powerpoint/2010/main" val="20844180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Kết quả hình ảnh cho hình nền power poi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TextBox 2"/>
          <p:cNvSpPr txBox="1"/>
          <p:nvPr/>
        </p:nvSpPr>
        <p:spPr>
          <a:xfrm>
            <a:off x="467544" y="2143116"/>
            <a:ext cx="7992888" cy="1938992"/>
          </a:xfrm>
          <a:prstGeom prst="rect">
            <a:avLst/>
          </a:prstGeom>
          <a:noFill/>
        </p:spPr>
        <p:txBody>
          <a:bodyPr wrap="square" rtlCol="0">
            <a:spAutoFit/>
          </a:bodyPr>
          <a:lstStyle/>
          <a:p>
            <a:pPr algn="ctr"/>
            <a:r>
              <a:rPr lang="en-US" sz="4400" b="1" dirty="0" err="1" smtClean="0">
                <a:solidFill>
                  <a:srgbClr val="0070C0"/>
                </a:solidFill>
                <a:latin typeface="Times New Roman" pitchFamily="18" charset="0"/>
                <a:cs typeface="Times New Roman" pitchFamily="18" charset="0"/>
              </a:rPr>
              <a:t>Văn</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hóa</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xã</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hội</a:t>
            </a:r>
            <a:endParaRPr lang="en-US" sz="4400" b="1" dirty="0" smtClean="0">
              <a:solidFill>
                <a:srgbClr val="0070C0"/>
              </a:solidFill>
              <a:latin typeface="Times New Roman" pitchFamily="18" charset="0"/>
              <a:cs typeface="Times New Roman" pitchFamily="18" charset="0"/>
            </a:endParaRPr>
          </a:p>
          <a:p>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Nạn</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dốt</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tệ</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nạn</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xã</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hội</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đầy</a:t>
            </a:r>
            <a:r>
              <a:rPr lang="en-US" sz="4400" b="1" dirty="0" smtClean="0">
                <a:solidFill>
                  <a:srgbClr val="0070C0"/>
                </a:solidFill>
                <a:latin typeface="Times New Roman" pitchFamily="18" charset="0"/>
                <a:cs typeface="Times New Roman" pitchFamily="18" charset="0"/>
              </a:rPr>
              <a:t> </a:t>
            </a:r>
            <a:r>
              <a:rPr lang="en-US" sz="4400" b="1" dirty="0" err="1" smtClean="0">
                <a:solidFill>
                  <a:srgbClr val="0070C0"/>
                </a:solidFill>
                <a:latin typeface="Times New Roman" pitchFamily="18" charset="0"/>
                <a:cs typeface="Times New Roman" pitchFamily="18" charset="0"/>
              </a:rPr>
              <a:t>rẫy</a:t>
            </a:r>
            <a:r>
              <a:rPr lang="en-US" sz="4400" b="1" dirty="0" smtClean="0">
                <a:solidFill>
                  <a:srgbClr val="0070C0"/>
                </a:solidFill>
                <a:latin typeface="Times New Roman" pitchFamily="18" charset="0"/>
                <a:cs typeface="Times New Roman" pitchFamily="18" charset="0"/>
              </a:rPr>
              <a:t>.</a:t>
            </a:r>
          </a:p>
          <a:p>
            <a:endParaRPr lang="en-US" sz="3200" b="1" dirty="0"/>
          </a:p>
        </p:txBody>
      </p:sp>
    </p:spTree>
    <p:extLst>
      <p:ext uri="{BB962C8B-B14F-4D97-AF65-F5344CB8AC3E}">
        <p14:creationId xmlns:p14="http://schemas.microsoft.com/office/powerpoint/2010/main" val="298513802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548680"/>
            <a:ext cx="8064896" cy="4524315"/>
          </a:xfrm>
          <a:prstGeom prst="rect">
            <a:avLst/>
          </a:prstGeom>
          <a:solidFill>
            <a:schemeClr val="accent2"/>
          </a:solidFill>
        </p:spPr>
        <p:txBody>
          <a:bodyPr wrap="square">
            <a:spAutoFit/>
          </a:bodyPr>
          <a:lstStyle/>
          <a:p>
            <a:pPr algn="just">
              <a:buFont typeface="Wingdings" pitchFamily="2" charset="2"/>
              <a:buChar char="q"/>
            </a:pPr>
            <a:r>
              <a:rPr lang="en-US" sz="3600" b="1" dirty="0">
                <a:solidFill>
                  <a:schemeClr val="bg1"/>
                </a:solidFill>
                <a:latin typeface="Times New Roman" pitchFamily="18" charset="0"/>
                <a:cs typeface="Times New Roman" pitchFamily="18" charset="0"/>
              </a:rPr>
              <a:t>Con </a:t>
            </a:r>
            <a:r>
              <a:rPr lang="en-US" sz="3600" b="1" dirty="0" err="1">
                <a:solidFill>
                  <a:schemeClr val="bg1"/>
                </a:solidFill>
                <a:latin typeface="Times New Roman" pitchFamily="18" charset="0"/>
                <a:cs typeface="Times New Roman" pitchFamily="18" charset="0"/>
              </a:rPr>
              <a:t>đường</a:t>
            </a:r>
            <a:r>
              <a:rPr lang="en-US" sz="3600" b="1" dirty="0">
                <a:solidFill>
                  <a:schemeClr val="bg1"/>
                </a:solidFill>
                <a:latin typeface="Times New Roman" pitchFamily="18" charset="0"/>
                <a:cs typeface="Times New Roman" pitchFamily="18" charset="0"/>
              </a:rPr>
              <a:t> </a:t>
            </a:r>
            <a:r>
              <a:rPr lang="en-US" sz="3600" b="1" dirty="0" err="1">
                <a:solidFill>
                  <a:schemeClr val="bg1"/>
                </a:solidFill>
                <a:latin typeface="Times New Roman" pitchFamily="18" charset="0"/>
                <a:cs typeface="Times New Roman" pitchFamily="18" charset="0"/>
              </a:rPr>
              <a:t>cơ</a:t>
            </a:r>
            <a:r>
              <a:rPr lang="en-US" sz="3600" b="1" dirty="0">
                <a:solidFill>
                  <a:schemeClr val="bg1"/>
                </a:solidFill>
                <a:latin typeface="Times New Roman" pitchFamily="18" charset="0"/>
                <a:cs typeface="Times New Roman" pitchFamily="18" charset="0"/>
              </a:rPr>
              <a:t> </a:t>
            </a:r>
            <a:r>
              <a:rPr lang="en-US" sz="3600" b="1" dirty="0" err="1">
                <a:solidFill>
                  <a:schemeClr val="bg1"/>
                </a:solidFill>
                <a:latin typeface="Times New Roman" pitchFamily="18" charset="0"/>
                <a:cs typeface="Times New Roman" pitchFamily="18" charset="0"/>
              </a:rPr>
              <a:t>bản</a:t>
            </a:r>
            <a:r>
              <a:rPr lang="en-US" sz="3600" dirty="0">
                <a:solidFill>
                  <a:schemeClr val="bg1"/>
                </a:solidFill>
                <a:latin typeface="Times New Roman" pitchFamily="18" charset="0"/>
                <a:cs typeface="Times New Roman" pitchFamily="18" charset="0"/>
              </a:rPr>
              <a:t>: KN </a:t>
            </a:r>
            <a:r>
              <a:rPr lang="en-US" sz="3600" dirty="0" err="1">
                <a:solidFill>
                  <a:schemeClr val="bg1"/>
                </a:solidFill>
                <a:latin typeface="Times New Roman" pitchFamily="18" charset="0"/>
                <a:cs typeface="Times New Roman" pitchFamily="18" charset="0"/>
              </a:rPr>
              <a:t>giành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chính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quyền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về</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tay</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nhân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dân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bằng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cách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lấy</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sức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mạnh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của</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quần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chúng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dựa</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vào</a:t>
            </a:r>
            <a:r>
              <a:rPr lang="en-US" sz="3600" dirty="0">
                <a:solidFill>
                  <a:schemeClr val="bg1"/>
                </a:solidFill>
                <a:latin typeface="Times New Roman" pitchFamily="18" charset="0"/>
                <a:cs typeface="Times New Roman" pitchFamily="18" charset="0"/>
              </a:rPr>
              <a:t> LLCT </a:t>
            </a:r>
            <a:r>
              <a:rPr lang="en-US" sz="3600" dirty="0" err="1">
                <a:solidFill>
                  <a:schemeClr val="bg1"/>
                </a:solidFill>
                <a:latin typeface="Times New Roman" pitchFamily="18" charset="0"/>
                <a:cs typeface="Times New Roman" pitchFamily="18" charset="0"/>
              </a:rPr>
              <a:t>là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chính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kết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hợp</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đấu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tranh</a:t>
            </a:r>
            <a:r>
              <a:rPr lang="en-US" sz="3600" dirty="0">
                <a:solidFill>
                  <a:schemeClr val="bg1"/>
                </a:solidFill>
                <a:latin typeface="Times New Roman" pitchFamily="18" charset="0"/>
                <a:cs typeface="Times New Roman" pitchFamily="18" charset="0"/>
              </a:rPr>
              <a:t> CT </a:t>
            </a:r>
            <a:r>
              <a:rPr lang="en-US" sz="3600" dirty="0" err="1">
                <a:solidFill>
                  <a:schemeClr val="bg1"/>
                </a:solidFill>
                <a:latin typeface="Times New Roman" pitchFamily="18" charset="0"/>
                <a:cs typeface="Times New Roman" pitchFamily="18" charset="0"/>
              </a:rPr>
              <a:t>và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đấu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tranh</a:t>
            </a:r>
            <a:r>
              <a:rPr lang="en-US" sz="3600" dirty="0">
                <a:solidFill>
                  <a:schemeClr val="bg1"/>
                </a:solidFill>
                <a:latin typeface="Times New Roman" pitchFamily="18" charset="0"/>
                <a:cs typeface="Times New Roman" pitchFamily="18" charset="0"/>
              </a:rPr>
              <a:t> VT </a:t>
            </a:r>
            <a:r>
              <a:rPr lang="en-US" sz="3600" dirty="0" err="1">
                <a:solidFill>
                  <a:schemeClr val="bg1"/>
                </a:solidFill>
                <a:latin typeface="Times New Roman" pitchFamily="18" charset="0"/>
                <a:cs typeface="Times New Roman" pitchFamily="18" charset="0"/>
              </a:rPr>
              <a:t>giành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chính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quyền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Đảng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dự</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kiến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cuộc</a:t>
            </a:r>
            <a:r>
              <a:rPr lang="en-US" sz="3600" dirty="0">
                <a:solidFill>
                  <a:schemeClr val="bg1"/>
                </a:solidFill>
                <a:latin typeface="Times New Roman" pitchFamily="18" charset="0"/>
                <a:cs typeface="Times New Roman" pitchFamily="18" charset="0"/>
              </a:rPr>
              <a:t> KN </a:t>
            </a:r>
            <a:r>
              <a:rPr lang="en-US" sz="3600" dirty="0" err="1">
                <a:solidFill>
                  <a:schemeClr val="bg1"/>
                </a:solidFill>
                <a:latin typeface="Times New Roman" pitchFamily="18" charset="0"/>
                <a:cs typeface="Times New Roman" pitchFamily="18" charset="0"/>
              </a:rPr>
              <a:t>có</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khả</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năng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chuyển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thành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cuộc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đấu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tranh</a:t>
            </a:r>
            <a:r>
              <a:rPr lang="en-US" sz="3600" dirty="0">
                <a:solidFill>
                  <a:schemeClr val="bg1"/>
                </a:solidFill>
                <a:latin typeface="Times New Roman" pitchFamily="18" charset="0"/>
                <a:cs typeface="Times New Roman" pitchFamily="18" charset="0"/>
              </a:rPr>
              <a:t> VT </a:t>
            </a:r>
            <a:r>
              <a:rPr lang="en-US" sz="3600" dirty="0" err="1">
                <a:solidFill>
                  <a:schemeClr val="bg1"/>
                </a:solidFill>
                <a:latin typeface="Times New Roman" pitchFamily="18" charset="0"/>
                <a:cs typeface="Times New Roman" pitchFamily="18" charset="0"/>
              </a:rPr>
              <a:t>để</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giành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thắng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lợi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Bởi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vì</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kẻ</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thù</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của</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chúng</a:t>
            </a:r>
            <a:r>
              <a:rPr lang="en-US" sz="3600" dirty="0">
                <a:solidFill>
                  <a:schemeClr val="bg1"/>
                </a:solidFill>
                <a:latin typeface="Times New Roman" pitchFamily="18" charset="0"/>
                <a:cs typeface="Times New Roman" pitchFamily="18" charset="0"/>
              </a:rPr>
              <a:t> ta </a:t>
            </a:r>
            <a:r>
              <a:rPr lang="en-US" sz="3600" dirty="0" err="1">
                <a:solidFill>
                  <a:schemeClr val="bg1"/>
                </a:solidFill>
                <a:latin typeface="Times New Roman" pitchFamily="18" charset="0"/>
                <a:cs typeface="Times New Roman" pitchFamily="18" charset="0"/>
              </a:rPr>
              <a:t>là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một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kẻ</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thù</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rất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mạnh</a:t>
            </a:r>
            <a:endParaRPr lang="en-US" sz="36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329583903"/>
      </p:ext>
    </p:extLst>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428860" y="428604"/>
            <a:ext cx="4929222" cy="17859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Times New Roman" pitchFamily="18" charset="0"/>
                <a:cs typeface="Times New Roman" pitchFamily="18" charset="0"/>
              </a:rPr>
              <a:t>Ý </a:t>
            </a:r>
            <a:r>
              <a:rPr lang="en-US" sz="3600" dirty="0" err="1" smtClean="0">
                <a:latin typeface="Times New Roman" pitchFamily="18" charset="0"/>
                <a:cs typeface="Times New Roman" pitchFamily="18" charset="0"/>
              </a:rPr>
              <a:t>nghĩa</a:t>
            </a:r>
            <a:r>
              <a:rPr lang="en-US" sz="3600" dirty="0" smtClean="0">
                <a:latin typeface="Times New Roman" pitchFamily="18" charset="0"/>
                <a:cs typeface="Times New Roman" pitchFamily="18" charset="0"/>
              </a:rPr>
              <a:t> </a:t>
            </a:r>
          </a:p>
          <a:p>
            <a:pPr algn="ctr"/>
            <a:r>
              <a:rPr lang="en-US" sz="3600" dirty="0" err="1" smtClean="0">
                <a:latin typeface="Times New Roman" pitchFamily="18" charset="0"/>
                <a:cs typeface="Times New Roman" pitchFamily="18" charset="0"/>
              </a:rPr>
              <a:t>Đường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lối</a:t>
            </a:r>
            <a:endParaRPr lang="en-US" sz="3600" dirty="0">
              <a:latin typeface="Times New Roman" pitchFamily="18" charset="0"/>
              <a:cs typeface="Times New Roman" pitchFamily="18" charset="0"/>
            </a:endParaRPr>
          </a:p>
        </p:txBody>
      </p:sp>
      <p:sp>
        <p:nvSpPr>
          <p:cNvPr id="3" name="Rounded Rectangle 2"/>
          <p:cNvSpPr/>
          <p:nvPr/>
        </p:nvSpPr>
        <p:spPr>
          <a:xfrm>
            <a:off x="428596" y="3071810"/>
            <a:ext cx="8429684" cy="342902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just"/>
            <a:r>
              <a:rPr lang="en-US" sz="3200" dirty="0" smtClean="0">
                <a:latin typeface="Times New Roman" pitchFamily="18" charset="0"/>
                <a:cs typeface="Times New Roman" pitchFamily="18" charset="0"/>
              </a:rPr>
              <a:t>NQTW 15 </a:t>
            </a:r>
            <a:r>
              <a:rPr lang="en-US" sz="3200" dirty="0" err="1" smtClean="0">
                <a:latin typeface="Times New Roman" pitchFamily="18" charset="0"/>
                <a:cs typeface="Times New Roman" pitchFamily="18" charset="0"/>
              </a:rPr>
              <a:t>có</a:t>
            </a:r>
            <a:r>
              <a:rPr lang="en-US" sz="3200" dirty="0" smtClean="0">
                <a:latin typeface="Times New Roman" pitchFamily="18" charset="0"/>
                <a:cs typeface="Times New Roman" pitchFamily="18" charset="0"/>
              </a:rPr>
              <a:t> ý </a:t>
            </a:r>
            <a:r>
              <a:rPr lang="en-US" sz="3200" dirty="0" err="1" smtClean="0">
                <a:latin typeface="Times New Roman" pitchFamily="18" charset="0"/>
                <a:cs typeface="Times New Roman" pitchFamily="18" charset="0"/>
              </a:rPr>
              <a:t>nghĩa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lịch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sử</a:t>
            </a:r>
            <a:r>
              <a:rPr lang="en-US" sz="3200" dirty="0" smtClean="0">
                <a:latin typeface="Times New Roman" pitchFamily="18" charset="0"/>
                <a:cs typeface="Times New Roman" pitchFamily="18" charset="0"/>
              </a:rPr>
              <a:t> to </a:t>
            </a:r>
            <a:r>
              <a:rPr lang="en-US" sz="3200" dirty="0" err="1" smtClean="0">
                <a:latin typeface="Times New Roman" pitchFamily="18" charset="0"/>
                <a:cs typeface="Times New Roman" pitchFamily="18" charset="0"/>
              </a:rPr>
              <a:t>lớn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chẳng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đã</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mở</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đường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cho</a:t>
            </a:r>
            <a:r>
              <a:rPr lang="en-US" sz="3200" dirty="0" smtClean="0">
                <a:latin typeface="Times New Roman" pitchFamily="18" charset="0"/>
                <a:cs typeface="Times New Roman" pitchFamily="18" charset="0"/>
              </a:rPr>
              <a:t> CMMN </a:t>
            </a:r>
            <a:r>
              <a:rPr lang="en-US" sz="3200" dirty="0" err="1" smtClean="0">
                <a:latin typeface="Times New Roman" pitchFamily="18" charset="0"/>
                <a:cs typeface="Times New Roman" pitchFamily="18" charset="0"/>
              </a:rPr>
              <a:t>tiến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lên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còn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thể</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rõ</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bản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lĩnh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lập</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tự</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chủ</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sáng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tạo</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Đảng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trong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những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năm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khó</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khăn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CM</a:t>
            </a:r>
            <a:endParaRPr lang="en-US" sz="3200" dirty="0">
              <a:latin typeface="Times New Roman" pitchFamily="18" charset="0"/>
              <a:cs typeface="Times New Roman" pitchFamily="18" charset="0"/>
            </a:endParaRPr>
          </a:p>
        </p:txBody>
      </p:sp>
      <p:sp>
        <p:nvSpPr>
          <p:cNvPr id="4" name="Down Arrow 3"/>
          <p:cNvSpPr/>
          <p:nvPr/>
        </p:nvSpPr>
        <p:spPr>
          <a:xfrm flipH="1">
            <a:off x="4357686" y="2285992"/>
            <a:ext cx="1000132" cy="8572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618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i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Chidkhoi.jpg"/>
          <p:cNvPicPr>
            <a:picLocks noChangeAspect="1"/>
          </p:cNvPicPr>
          <p:nvPr/>
        </p:nvPicPr>
        <p:blipFill>
          <a:blip r:embed="rId2"/>
          <a:stretch>
            <a:fillRect/>
          </a:stretch>
        </p:blipFill>
        <p:spPr>
          <a:xfrm>
            <a:off x="5638800" y="990600"/>
            <a:ext cx="3108325" cy="2103438"/>
          </a:xfrm>
          <a:prstGeom prst="rect">
            <a:avLst/>
          </a:prstGeom>
          <a:ln>
            <a:noFill/>
          </a:ln>
          <a:effectLst>
            <a:outerShdw blurRad="292100" dist="139700" dir="2700000" algn="tl" rotWithShape="0">
              <a:srgbClr val="333333">
                <a:alpha val="65000"/>
              </a:srgbClr>
            </a:outerShdw>
          </a:effectLst>
        </p:spPr>
      </p:pic>
      <p:pic>
        <p:nvPicPr>
          <p:cNvPr id="16" name="Picture 15" descr="PHA AP CHIEN LUOC.jpg"/>
          <p:cNvPicPr>
            <a:picLocks noChangeAspect="1"/>
          </p:cNvPicPr>
          <p:nvPr/>
        </p:nvPicPr>
        <p:blipFill>
          <a:blip r:embed="rId3"/>
          <a:srcRect l="4134" b="9066"/>
          <a:stretch>
            <a:fillRect/>
          </a:stretch>
        </p:blipFill>
        <p:spPr>
          <a:xfrm>
            <a:off x="5782113" y="3680619"/>
            <a:ext cx="3100388" cy="2133600"/>
          </a:xfrm>
          <a:prstGeom prst="rect">
            <a:avLst/>
          </a:prstGeom>
          <a:ln>
            <a:noFill/>
          </a:ln>
          <a:effectLst>
            <a:outerShdw blurRad="292100" dist="139700" dir="2700000" algn="tl" rotWithShape="0">
              <a:srgbClr val="333333">
                <a:alpha val="65000"/>
              </a:srgbClr>
            </a:outerShdw>
          </a:effectLst>
        </p:spPr>
      </p:pic>
      <p:pic>
        <p:nvPicPr>
          <p:cNvPr id="17" name="Picture 16" descr="Phong trào đấu tranh của nhân dân.jpg"/>
          <p:cNvPicPr>
            <a:picLocks noChangeAspect="1"/>
          </p:cNvPicPr>
          <p:nvPr/>
        </p:nvPicPr>
        <p:blipFill>
          <a:blip r:embed="rId4"/>
          <a:stretch>
            <a:fillRect/>
          </a:stretch>
        </p:blipFill>
        <p:spPr>
          <a:xfrm>
            <a:off x="143301" y="3276600"/>
            <a:ext cx="3003645" cy="2590800"/>
          </a:xfrm>
          <a:prstGeom prst="rect">
            <a:avLst/>
          </a:prstGeom>
          <a:ln>
            <a:noFill/>
          </a:ln>
          <a:effectLst>
            <a:outerShdw blurRad="292100" dist="139700" dir="2700000" algn="tl" rotWithShape="0">
              <a:srgbClr val="333333">
                <a:alpha val="65000"/>
              </a:srgbClr>
            </a:outerShdw>
          </a:effectLst>
        </p:spPr>
      </p:pic>
      <p:sp>
        <p:nvSpPr>
          <p:cNvPr id="18" name="Double Brace 17"/>
          <p:cNvSpPr/>
          <p:nvPr/>
        </p:nvSpPr>
        <p:spPr>
          <a:xfrm>
            <a:off x="2971800" y="381000"/>
            <a:ext cx="2971800" cy="6019800"/>
          </a:xfrm>
          <a:prstGeom prst="bracePair">
            <a:avLst>
              <a:gd name="adj" fmla="val 10647"/>
            </a:avLst>
          </a:prstGeom>
        </p:spPr>
        <p:style>
          <a:lnRef idx="3">
            <a:schemeClr val="dk1"/>
          </a:lnRef>
          <a:fillRef idx="0">
            <a:schemeClr val="dk1"/>
          </a:fillRef>
          <a:effectRef idx="2">
            <a:schemeClr val="dk1"/>
          </a:effectRef>
          <a:fontRef idx="minor">
            <a:schemeClr val="tx1"/>
          </a:fontRef>
        </p:style>
        <p:txBody>
          <a:bodyPr lIns="0" tIns="0" rIns="0" bIns="0">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0000"/>
              </a:lnSpc>
            </a:pPr>
            <a:r>
              <a:rPr lang="en-US" sz="2000" b="1" dirty="0">
                <a:solidFill>
                  <a:srgbClr val="0066FF"/>
                </a:solidFill>
                <a:effectLst>
                  <a:outerShdw blurRad="38100" dist="38100" dir="2700000" algn="tl">
                    <a:srgbClr val="C0C0C0"/>
                  </a:outerShdw>
                </a:effectLst>
                <a:cs typeface="Times New Roman" panose="02020603050405020304" pitchFamily="18" charset="0"/>
              </a:rPr>
              <a:t>Dưới ánh sáng của Nghị quyết TW 15, toàn miền Nam đã dấy lên một phong trào Đồng Khởi mạnh mẽ, làm tan rã hệ thống chính quyền địch ở nhiều vùng nông thôn, làm thất bại chiến lược “Chiến tranh đơn phương” của </a:t>
            </a:r>
            <a:r>
              <a:rPr lang="en-US" sz="2000" b="1" dirty="0" err="1">
                <a:solidFill>
                  <a:srgbClr val="0066FF"/>
                </a:solidFill>
                <a:effectLst>
                  <a:outerShdw blurRad="38100" dist="38100" dir="2700000" algn="tl">
                    <a:srgbClr val="C0C0C0"/>
                  </a:outerShdw>
                </a:effectLst>
                <a:cs typeface="Times New Roman" panose="02020603050405020304" pitchFamily="18" charset="0"/>
              </a:rPr>
              <a:t>Mỹ</a:t>
            </a:r>
            <a:r>
              <a:rPr lang="en-US" sz="2000" b="1" dirty="0">
                <a:solidFill>
                  <a:srgbClr val="0066FF"/>
                </a:solidFill>
                <a:effectLst>
                  <a:outerShdw blurRad="38100" dist="38100" dir="2700000" algn="tl">
                    <a:srgbClr val="C0C0C0"/>
                  </a:outerShdw>
                </a:effectLst>
                <a:cs typeface="Times New Roman" panose="02020603050405020304" pitchFamily="18" charset="0"/>
              </a:rPr>
              <a:t> - </a:t>
            </a:r>
            <a:r>
              <a:rPr lang="en-US" sz="2000" b="1" dirty="0" err="1">
                <a:solidFill>
                  <a:srgbClr val="0066FF"/>
                </a:solidFill>
                <a:effectLst>
                  <a:outerShdw blurRad="38100" dist="38100" dir="2700000" algn="tl">
                    <a:srgbClr val="C0C0C0"/>
                  </a:outerShdw>
                </a:effectLst>
                <a:cs typeface="Times New Roman" panose="02020603050405020304" pitchFamily="18" charset="0"/>
              </a:rPr>
              <a:t>Diệm</a:t>
            </a:r>
            <a:r>
              <a:rPr lang="en-US" sz="2000" b="1" dirty="0">
                <a:solidFill>
                  <a:srgbClr val="0066FF"/>
                </a:solidFill>
                <a:effectLst>
                  <a:outerShdw blurRad="38100" dist="38100" dir="2700000" algn="tl">
                    <a:srgbClr val="C0C0C0"/>
                  </a:outerShdw>
                </a:effectLst>
                <a:cs typeface="Times New Roman" panose="02020603050405020304" pitchFamily="18" charset="0"/>
              </a:rPr>
              <a:t>, tạo nên bước nhảy vọt cho cách mạng miền Nam.</a:t>
            </a:r>
          </a:p>
        </p:txBody>
      </p:sp>
      <p:pic>
        <p:nvPicPr>
          <p:cNvPr id="13" name="Picture 12" descr="doi quan toc dai 2.jpg"/>
          <p:cNvPicPr>
            <a:picLocks noChangeAspect="1"/>
          </p:cNvPicPr>
          <p:nvPr/>
        </p:nvPicPr>
        <p:blipFill>
          <a:blip r:embed="rId5"/>
          <a:stretch>
            <a:fillRect/>
          </a:stretch>
        </p:blipFill>
        <p:spPr>
          <a:xfrm>
            <a:off x="152400" y="381000"/>
            <a:ext cx="3124200" cy="2743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6" presetClass="entr" presetSubtype="37"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500"/>
                                        <p:tgtEl>
                                          <p:spTgt spid="17"/>
                                        </p:tgtEl>
                                      </p:cBhvr>
                                    </p:animEffect>
                                  </p:childTnLst>
                                </p:cTn>
                              </p:par>
                              <p:par>
                                <p:cTn id="11" presetID="16" presetClass="entr" presetSubtype="37"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Vertical)">
                                      <p:cBhvr>
                                        <p:cTn id="13" dur="500"/>
                                        <p:tgtEl>
                                          <p:spTgt spid="12"/>
                                        </p:tgtEl>
                                      </p:cBhvr>
                                    </p:animEffect>
                                  </p:childTnLst>
                                </p:cTn>
                              </p:par>
                              <p:par>
                                <p:cTn id="14" presetID="16" presetClass="entr" presetSubtype="37"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o mat tran DTGPMNVN.jpg"/>
          <p:cNvPicPr>
            <a:picLocks noChangeAspect="1"/>
          </p:cNvPicPr>
          <p:nvPr/>
        </p:nvPicPr>
        <p:blipFill>
          <a:blip r:embed="rId2"/>
          <a:stretch>
            <a:fillRect/>
          </a:stretch>
        </p:blipFill>
        <p:spPr>
          <a:xfrm>
            <a:off x="6024231" y="345282"/>
            <a:ext cx="2209800" cy="1497012"/>
          </a:xfrm>
          <a:prstGeom prst="rect">
            <a:avLst/>
          </a:prstGeom>
          <a:ln>
            <a:noFill/>
          </a:ln>
          <a:effectLst>
            <a:outerShdw blurRad="292100" dist="139700" dir="2700000" algn="tl" rotWithShape="0">
              <a:srgbClr val="333333">
                <a:alpha val="65000"/>
              </a:srgbClr>
            </a:outerShdw>
          </a:effectLst>
        </p:spPr>
      </p:pic>
      <p:pic>
        <p:nvPicPr>
          <p:cNvPr id="10" name="Picture 18"/>
          <p:cNvPicPr>
            <a:picLocks noChangeAspect="1" noChangeArrowheads="1"/>
          </p:cNvPicPr>
          <p:nvPr/>
        </p:nvPicPr>
        <p:blipFill>
          <a:blip r:embed="rId3"/>
          <a:srcRect/>
          <a:stretch>
            <a:fillRect/>
          </a:stretch>
        </p:blipFill>
        <p:spPr bwMode="auto">
          <a:xfrm>
            <a:off x="5857164" y="2018592"/>
            <a:ext cx="2743200" cy="3900488"/>
          </a:xfrm>
          <a:prstGeom prst="rect">
            <a:avLst/>
          </a:prstGeom>
          <a:ln w="38100">
            <a:solidFill>
              <a:srgbClr val="C00000"/>
            </a:solidFill>
          </a:ln>
          <a:effectLst>
            <a:outerShdw blurRad="292100" dist="139700" dir="2700000" algn="tl" rotWithShape="0">
              <a:srgbClr val="333333">
                <a:alpha val="65000"/>
              </a:srgbClr>
            </a:outerShdw>
          </a:effectLst>
        </p:spPr>
      </p:pic>
      <p:sp>
        <p:nvSpPr>
          <p:cNvPr id="11" name="Rectangle 20"/>
          <p:cNvSpPr>
            <a:spLocks noChangeArrowheads="1"/>
          </p:cNvSpPr>
          <p:nvPr/>
        </p:nvSpPr>
        <p:spPr bwMode="auto">
          <a:xfrm>
            <a:off x="119063" y="5253799"/>
            <a:ext cx="5748337" cy="701675"/>
          </a:xfrm>
          <a:prstGeom prst="rect">
            <a:avLst/>
          </a:prstGeom>
          <a:noFill/>
          <a:ln w="9525">
            <a:noFill/>
            <a:miter lim="800000"/>
            <a:headEnd/>
            <a:tailEnd/>
          </a:ln>
          <a:effec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b="1" i="1" dirty="0">
                <a:solidFill>
                  <a:srgbClr val="000000"/>
                </a:solidFill>
                <a:effectLst>
                  <a:outerShdw blurRad="38100" dist="38100" dir="2700000" algn="tl">
                    <a:srgbClr val="C0C0C0"/>
                  </a:outerShdw>
                </a:effectLst>
              </a:rPr>
              <a:t>20/12/1960 tại Tây Ninh đại biểu các lực lượng</a:t>
            </a:r>
          </a:p>
          <a:p>
            <a:pPr algn="ctr"/>
            <a:r>
              <a:rPr lang="en-US" sz="2000" b="1" i="1" dirty="0">
                <a:solidFill>
                  <a:srgbClr val="000000"/>
                </a:solidFill>
                <a:effectLst>
                  <a:outerShdw blurRad="38100" dist="38100" dir="2700000" algn="tl">
                    <a:srgbClr val="C0C0C0"/>
                  </a:outerShdw>
                </a:effectLst>
              </a:rPr>
              <a:t> họp Đại hội thành lập MTDTGP miền Nam </a:t>
            </a:r>
            <a:r>
              <a:rPr lang="en-US" sz="2000" b="1" dirty="0">
                <a:solidFill>
                  <a:srgbClr val="000000"/>
                </a:solidFill>
                <a:effectLst>
                  <a:outerShdw blurRad="38100" dist="38100" dir="2700000" algn="tl">
                    <a:srgbClr val="C0C0C0"/>
                  </a:outerShdw>
                </a:effectLst>
              </a:rPr>
              <a:t> </a:t>
            </a:r>
          </a:p>
        </p:txBody>
      </p:sp>
      <p:sp>
        <p:nvSpPr>
          <p:cNvPr id="14" name="Title 1"/>
          <p:cNvSpPr txBox="1">
            <a:spLocks/>
          </p:cNvSpPr>
          <p:nvPr/>
        </p:nvSpPr>
        <p:spPr bwMode="black">
          <a:xfrm>
            <a:off x="115888" y="560388"/>
            <a:ext cx="5943600" cy="106680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sz="2000" b="1" dirty="0">
                <a:solidFill>
                  <a:srgbClr val="000000"/>
                </a:solidFill>
                <a:effectLst>
                  <a:outerShdw blurRad="38100" dist="38100" dir="2700000" algn="tl">
                    <a:srgbClr val="C0C0C0"/>
                  </a:outerShdw>
                </a:effectLst>
                <a:latin typeface="Times New Roman" panose="02020603050405020304" pitchFamily="18" charset="0"/>
              </a:rPr>
              <a:t>Mặt trận dân tộc giải phóng miền </a:t>
            </a:r>
          </a:p>
          <a:p>
            <a:pPr algn="ctr" eaLnBrk="0" hangingPunct="0"/>
            <a:r>
              <a:rPr lang="en-US" sz="2000" b="1" dirty="0">
                <a:solidFill>
                  <a:srgbClr val="000000"/>
                </a:solidFill>
                <a:effectLst>
                  <a:outerShdw blurRad="38100" dist="38100" dir="2700000" algn="tl">
                    <a:srgbClr val="C0C0C0"/>
                  </a:outerShdw>
                </a:effectLst>
                <a:latin typeface="Times New Roman" panose="02020603050405020304" pitchFamily="18" charset="0"/>
              </a:rPr>
              <a:t>Nam Việt Nam được thành lập.</a:t>
            </a:r>
          </a:p>
        </p:txBody>
      </p:sp>
      <p:pic>
        <p:nvPicPr>
          <p:cNvPr id="15" name="Picture 14" descr="7.jpg"/>
          <p:cNvPicPr>
            <a:picLocks noChangeAspect="1"/>
          </p:cNvPicPr>
          <p:nvPr/>
        </p:nvPicPr>
        <p:blipFill>
          <a:blip r:embed="rId4"/>
          <a:srcRect l="1667" t="48924" r="2892"/>
          <a:stretch>
            <a:fillRect/>
          </a:stretch>
        </p:blipFill>
        <p:spPr>
          <a:xfrm>
            <a:off x="534988" y="1664010"/>
            <a:ext cx="5105400" cy="3352800"/>
          </a:xfrm>
          <a:prstGeom prst="rect">
            <a:avLst/>
          </a:prstGeom>
          <a:ln w="38100">
            <a:solidFill>
              <a:srgbClr val="C0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4246720"/>
      </p:ext>
    </p:extLst>
  </p:cSld>
  <p:clrMapOvr>
    <a:masterClrMapping/>
  </p:clrMapOvr>
  <p:transition>
    <p:diamon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779466542"/>
              </p:ext>
            </p:extLst>
          </p:nvPr>
        </p:nvGraphicFramePr>
        <p:xfrm>
          <a:off x="431032" y="836712"/>
          <a:ext cx="8317432"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683568" y="476672"/>
            <a:ext cx="4104456" cy="1152244"/>
          </a:xfrm>
          <a:prstGeom prst="rect">
            <a:avLst/>
          </a:prstGeom>
        </p:spPr>
      </p:pic>
    </p:spTree>
    <p:extLst>
      <p:ext uri="{BB962C8B-B14F-4D97-AF65-F5344CB8AC3E}">
        <p14:creationId xmlns:p14="http://schemas.microsoft.com/office/powerpoint/2010/main" val="3217709771"/>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1124744"/>
            <a:ext cx="7776864" cy="2308324"/>
          </a:xfrm>
          <a:prstGeom prst="rect">
            <a:avLst/>
          </a:prstGeom>
        </p:spPr>
        <p:txBody>
          <a:bodyPr wrap="square">
            <a:spAutoFit/>
          </a:bodyPr>
          <a:lstStyle/>
          <a:p>
            <a:pPr algn="just">
              <a:buFont typeface="Wingdings" pitchFamily="2" charset="2"/>
              <a:buChar char="q"/>
            </a:pPr>
            <a:r>
              <a:rPr lang="en-US" sz="3600" b="1" dirty="0" err="1">
                <a:solidFill>
                  <a:srgbClr val="00B050"/>
                </a:solidFill>
                <a:latin typeface="Times New Roman" pitchFamily="18" charset="0"/>
                <a:cs typeface="Times New Roman" pitchFamily="18" charset="0"/>
              </a:rPr>
              <a:t>Cả</a:t>
            </a:r>
            <a:r>
              <a:rPr lang="en-US" sz="3600" b="1" dirty="0">
                <a:solidFill>
                  <a:srgbClr val="00B050"/>
                </a:solidFill>
                <a:latin typeface="Times New Roman" pitchFamily="18" charset="0"/>
                <a:cs typeface="Times New Roman" pitchFamily="18" charset="0"/>
              </a:rPr>
              <a:t> 2 </a:t>
            </a:r>
            <a:r>
              <a:rPr lang="en-US" sz="3600" b="1" dirty="0" err="1">
                <a:solidFill>
                  <a:srgbClr val="00B050"/>
                </a:solidFill>
                <a:latin typeface="Times New Roman" pitchFamily="18" charset="0"/>
                <a:cs typeface="Times New Roman" pitchFamily="18" charset="0"/>
              </a:rPr>
              <a:t>miền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đều</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thực</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hiện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đường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lối</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chiến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lược</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chung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là</a:t>
            </a:r>
            <a:r>
              <a:rPr lang="en-US" sz="3600" b="1" dirty="0">
                <a:solidFill>
                  <a:srgbClr val="00B050"/>
                </a:solidFill>
                <a:latin typeface="Times New Roman" pitchFamily="18" charset="0"/>
                <a:cs typeface="Times New Roman" pitchFamily="18" charset="0"/>
              </a:rPr>
              <a:t> GPMN </a:t>
            </a:r>
            <a:r>
              <a:rPr lang="en-US" sz="3600" b="1" dirty="0" err="1">
                <a:solidFill>
                  <a:srgbClr val="00B050"/>
                </a:solidFill>
                <a:latin typeface="Times New Roman" pitchFamily="18" charset="0"/>
                <a:cs typeface="Times New Roman" pitchFamily="18" charset="0"/>
              </a:rPr>
              <a:t>thống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nhất</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đất</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nước</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xây</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dựng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nước</a:t>
            </a:r>
            <a:r>
              <a:rPr lang="en-US" sz="3600" b="1" dirty="0">
                <a:solidFill>
                  <a:srgbClr val="00B050"/>
                </a:solidFill>
                <a:latin typeface="Times New Roman" pitchFamily="18" charset="0"/>
                <a:cs typeface="Times New Roman" pitchFamily="18" charset="0"/>
              </a:rPr>
              <a:t> VN </a:t>
            </a:r>
            <a:r>
              <a:rPr lang="en-US" sz="3600" b="1" dirty="0" err="1">
                <a:solidFill>
                  <a:srgbClr val="00B050"/>
                </a:solidFill>
                <a:latin typeface="Times New Roman" pitchFamily="18" charset="0"/>
                <a:cs typeface="Times New Roman" pitchFamily="18" charset="0"/>
              </a:rPr>
              <a:t>hòa</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bình</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thống</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nhất</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dân</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chủ</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và</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giàu</a:t>
            </a:r>
            <a:r>
              <a:rPr lang="en-US" sz="3600" b="1" dirty="0">
                <a:solidFill>
                  <a:srgbClr val="00B050"/>
                </a:solidFill>
                <a:latin typeface="Times New Roman" pitchFamily="18" charset="0"/>
                <a:cs typeface="Times New Roman" pitchFamily="18" charset="0"/>
              </a:rPr>
              <a:t> </a:t>
            </a:r>
            <a:r>
              <a:rPr lang="en-US" sz="3600" b="1" dirty="0" err="1">
                <a:solidFill>
                  <a:srgbClr val="00B050"/>
                </a:solidFill>
                <a:latin typeface="Times New Roman" pitchFamily="18" charset="0"/>
                <a:cs typeface="Times New Roman" pitchFamily="18" charset="0"/>
              </a:rPr>
              <a:t>mạnh</a:t>
            </a:r>
            <a:r>
              <a:rPr lang="en-US" sz="3600" b="1" dirty="0">
                <a:solidFill>
                  <a:srgbClr val="00B050"/>
                </a:solidFill>
                <a:latin typeface="Times New Roman" pitchFamily="18" charset="0"/>
                <a:cs typeface="Times New Roman" pitchFamily="18" charset="0"/>
              </a:rPr>
              <a:t>.</a:t>
            </a:r>
          </a:p>
        </p:txBody>
      </p:sp>
    </p:spTree>
    <p:extLst>
      <p:ext uri="{BB962C8B-B14F-4D97-AF65-F5344CB8AC3E}">
        <p14:creationId xmlns:p14="http://schemas.microsoft.com/office/powerpoint/2010/main" val="2176828939"/>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90577" y="0"/>
            <a:ext cx="8858280" cy="6429420"/>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just">
              <a:buFont typeface="Wingdings" pitchFamily="2" charset="2"/>
              <a:buChar char="Ø"/>
            </a:pPr>
            <a:r>
              <a:rPr lang="en-US" sz="3600" b="1" dirty="0" smtClean="0">
                <a:solidFill>
                  <a:schemeClr val="bg1"/>
                </a:solidFill>
                <a:latin typeface="Times New Roman" pitchFamily="18" charset="0"/>
                <a:cs typeface="Times New Roman" pitchFamily="18" charset="0"/>
              </a:rPr>
              <a:t>Con </a:t>
            </a:r>
            <a:r>
              <a:rPr lang="en-US" sz="3600" b="1" dirty="0" err="1" smtClean="0">
                <a:solidFill>
                  <a:schemeClr val="bg1"/>
                </a:solidFill>
                <a:latin typeface="Times New Roman" pitchFamily="18" charset="0"/>
                <a:cs typeface="Times New Roman" pitchFamily="18" charset="0"/>
              </a:rPr>
              <a:t>đường</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thống</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nhất</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đất</a:t>
            </a:r>
            <a:r>
              <a:rPr lang="en-US" sz="3600" b="1" dirty="0" smtClean="0">
                <a:solidFill>
                  <a:schemeClr val="bg1"/>
                </a:solidFill>
                <a:latin typeface="Times New Roman" pitchFamily="18" charset="0"/>
                <a:cs typeface="Times New Roman" pitchFamily="18" charset="0"/>
              </a:rPr>
              <a:t> </a:t>
            </a:r>
            <a:r>
              <a:rPr lang="en-US" sz="3600" b="1" dirty="0" err="1" smtClean="0">
                <a:solidFill>
                  <a:schemeClr val="bg1"/>
                </a:solidFill>
                <a:latin typeface="Times New Roman" pitchFamily="18" charset="0"/>
                <a:cs typeface="Times New Roman" pitchFamily="18" charset="0"/>
              </a:rPr>
              <a:t>nước</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Đảng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kiên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trì</a:t>
            </a:r>
            <a:r>
              <a:rPr lang="en-US" sz="3600" dirty="0" smtClean="0">
                <a:solidFill>
                  <a:schemeClr val="bg1"/>
                </a:solidFill>
                <a:latin typeface="Times New Roman" pitchFamily="18" charset="0"/>
                <a:cs typeface="Times New Roman" pitchFamily="18" charset="0"/>
              </a:rPr>
              <a:t> con </a:t>
            </a:r>
            <a:r>
              <a:rPr lang="en-US" sz="3600" dirty="0" err="1" smtClean="0">
                <a:solidFill>
                  <a:schemeClr val="bg1"/>
                </a:solidFill>
                <a:latin typeface="Times New Roman" pitchFamily="18" charset="0"/>
                <a:cs typeface="Times New Roman" pitchFamily="18" charset="0"/>
              </a:rPr>
              <a:t>đường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hòa</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bình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thống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nhất</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theo</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tinh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thần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Hiệp</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nghị</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Gionevo</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Tuy</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nhiên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Đảng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cũng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xác</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định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Nếu</a:t>
            </a:r>
            <a:r>
              <a:rPr lang="en-US" sz="3600" dirty="0" smtClean="0">
                <a:solidFill>
                  <a:schemeClr val="bg1"/>
                </a:solidFill>
                <a:latin typeface="Times New Roman" pitchFamily="18" charset="0"/>
                <a:cs typeface="Times New Roman" pitchFamily="18" charset="0"/>
              </a:rPr>
              <a:t> ĐQ </a:t>
            </a:r>
            <a:r>
              <a:rPr lang="en-US" sz="3600" dirty="0" err="1" smtClean="0">
                <a:solidFill>
                  <a:schemeClr val="bg1"/>
                </a:solidFill>
                <a:latin typeface="Times New Roman" pitchFamily="18" charset="0"/>
                <a:cs typeface="Times New Roman" pitchFamily="18" charset="0"/>
              </a:rPr>
              <a:t>Mỹ</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và</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bọn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tay</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sai</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của</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chúng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liều</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lĩnh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gây</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ra</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chiến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tranh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hòng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âm</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lược</a:t>
            </a:r>
            <a:r>
              <a:rPr lang="en-US" sz="3600" dirty="0" smtClean="0">
                <a:solidFill>
                  <a:schemeClr val="bg1"/>
                </a:solidFill>
                <a:latin typeface="Times New Roman" pitchFamily="18" charset="0"/>
                <a:cs typeface="Times New Roman" pitchFamily="18" charset="0"/>
              </a:rPr>
              <a:t> MB, </a:t>
            </a:r>
            <a:r>
              <a:rPr lang="en-US" sz="3600" dirty="0" err="1" smtClean="0">
                <a:solidFill>
                  <a:schemeClr val="bg1"/>
                </a:solidFill>
                <a:latin typeface="Times New Roman" pitchFamily="18" charset="0"/>
                <a:cs typeface="Times New Roman" pitchFamily="18" charset="0"/>
              </a:rPr>
              <a:t>thì</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nhân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dân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cả</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nước</a:t>
            </a:r>
            <a:r>
              <a:rPr lang="en-US" sz="3600" dirty="0" smtClean="0">
                <a:solidFill>
                  <a:schemeClr val="bg1"/>
                </a:solidFill>
                <a:latin typeface="Times New Roman" pitchFamily="18" charset="0"/>
                <a:cs typeface="Times New Roman" pitchFamily="18" charset="0"/>
              </a:rPr>
              <a:t> ta </a:t>
            </a:r>
            <a:r>
              <a:rPr lang="en-US" sz="3600" dirty="0" err="1" smtClean="0">
                <a:solidFill>
                  <a:schemeClr val="bg1"/>
                </a:solidFill>
                <a:latin typeface="Times New Roman" pitchFamily="18" charset="0"/>
                <a:cs typeface="Times New Roman" pitchFamily="18" charset="0"/>
              </a:rPr>
              <a:t>sẽ</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kiên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quyết</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đứng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dậy</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đánh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bại</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chúng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hoàn</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thành</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độc</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lập</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và</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thống</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nhất</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Tổ</a:t>
            </a:r>
            <a:r>
              <a:rPr lang="en-US" sz="3600" dirty="0" smtClean="0">
                <a:solidFill>
                  <a:schemeClr val="bg1"/>
                </a:solidFill>
                <a:latin typeface="Times New Roman" pitchFamily="18" charset="0"/>
                <a:cs typeface="Times New Roman" pitchFamily="18" charset="0"/>
              </a:rPr>
              <a:t> </a:t>
            </a:r>
            <a:r>
              <a:rPr lang="en-US" sz="3600" dirty="0" err="1" smtClean="0">
                <a:solidFill>
                  <a:schemeClr val="bg1"/>
                </a:solidFill>
                <a:latin typeface="Times New Roman" pitchFamily="18" charset="0"/>
                <a:cs typeface="Times New Roman" pitchFamily="18" charset="0"/>
              </a:rPr>
              <a:t>Quốc</a:t>
            </a:r>
            <a:r>
              <a:rPr lang="en-US" sz="3600" dirty="0" smtClean="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331740230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592" y="908720"/>
            <a:ext cx="7704856" cy="4524315"/>
          </a:xfrm>
          <a:prstGeom prst="rect">
            <a:avLst/>
          </a:prstGeom>
          <a:solidFill>
            <a:schemeClr val="accent2"/>
          </a:solidFill>
        </p:spPr>
        <p:txBody>
          <a:bodyPr wrap="square">
            <a:spAutoFit/>
          </a:bodyPr>
          <a:lstStyle/>
          <a:p>
            <a:pPr algn="just">
              <a:buFont typeface="Wingdings" pitchFamily="2" charset="2"/>
              <a:buChar char="Ø"/>
            </a:pPr>
            <a:r>
              <a:rPr lang="en-US" sz="3600" b="1" dirty="0" err="1">
                <a:solidFill>
                  <a:schemeClr val="bg1"/>
                </a:solidFill>
                <a:latin typeface="Times New Roman" pitchFamily="18" charset="0"/>
                <a:cs typeface="Times New Roman" pitchFamily="18" charset="0"/>
              </a:rPr>
              <a:t>Triển</a:t>
            </a:r>
            <a:r>
              <a:rPr lang="en-US" sz="3600" b="1" dirty="0">
                <a:solidFill>
                  <a:schemeClr val="bg1"/>
                </a:solidFill>
                <a:latin typeface="Times New Roman" pitchFamily="18" charset="0"/>
                <a:cs typeface="Times New Roman" pitchFamily="18" charset="0"/>
              </a:rPr>
              <a:t> </a:t>
            </a:r>
            <a:r>
              <a:rPr lang="en-US" sz="3600" b="1" dirty="0" err="1">
                <a:solidFill>
                  <a:schemeClr val="bg1"/>
                </a:solidFill>
                <a:latin typeface="Times New Roman" pitchFamily="18" charset="0"/>
                <a:cs typeface="Times New Roman" pitchFamily="18" charset="0"/>
              </a:rPr>
              <a:t>vọng</a:t>
            </a:r>
            <a:r>
              <a:rPr lang="en-US" sz="3600" b="1" dirty="0">
                <a:solidFill>
                  <a:schemeClr val="bg1"/>
                </a:solidFill>
                <a:latin typeface="Times New Roman" pitchFamily="18" charset="0"/>
                <a:cs typeface="Times New Roman" pitchFamily="18" charset="0"/>
              </a:rPr>
              <a:t> </a:t>
            </a:r>
            <a:r>
              <a:rPr lang="en-US" sz="3600" b="1" dirty="0" err="1">
                <a:solidFill>
                  <a:schemeClr val="bg1"/>
                </a:solidFill>
                <a:latin typeface="Times New Roman" pitchFamily="18" charset="0"/>
                <a:cs typeface="Times New Roman" pitchFamily="18" charset="0"/>
              </a:rPr>
              <a:t>của</a:t>
            </a:r>
            <a:r>
              <a:rPr lang="en-US" sz="3600" b="1" dirty="0">
                <a:solidFill>
                  <a:schemeClr val="bg1"/>
                </a:solidFill>
                <a:latin typeface="Times New Roman" pitchFamily="18" charset="0"/>
                <a:cs typeface="Times New Roman" pitchFamily="18" charset="0"/>
              </a:rPr>
              <a:t> CM VN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Cuộc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đấu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tranh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nhằm</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thực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hiện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thống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nhất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nước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là</a:t>
            </a:r>
            <a:r>
              <a:rPr lang="en-US" sz="3600" dirty="0">
                <a:solidFill>
                  <a:schemeClr val="bg1"/>
                </a:solidFill>
                <a:latin typeface="Times New Roman" pitchFamily="18" charset="0"/>
                <a:cs typeface="Times New Roman" pitchFamily="18" charset="0"/>
              </a:rPr>
              <a:t> 1 </a:t>
            </a:r>
            <a:r>
              <a:rPr lang="en-US" sz="3600" dirty="0" err="1">
                <a:solidFill>
                  <a:schemeClr val="bg1"/>
                </a:solidFill>
                <a:latin typeface="Times New Roman" pitchFamily="18" charset="0"/>
                <a:cs typeface="Times New Roman" pitchFamily="18" charset="0"/>
              </a:rPr>
              <a:t>quá</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trình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đấu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tranh</a:t>
            </a:r>
            <a:r>
              <a:rPr lang="en-US" sz="3600" dirty="0">
                <a:solidFill>
                  <a:schemeClr val="bg1"/>
                </a:solidFill>
                <a:latin typeface="Times New Roman" pitchFamily="18" charset="0"/>
                <a:cs typeface="Times New Roman" pitchFamily="18" charset="0"/>
              </a:rPr>
              <a:t> gay go, </a:t>
            </a:r>
            <a:r>
              <a:rPr lang="en-US" sz="3600" dirty="0" err="1">
                <a:solidFill>
                  <a:schemeClr val="bg1"/>
                </a:solidFill>
                <a:latin typeface="Times New Roman" pitchFamily="18" charset="0"/>
                <a:cs typeface="Times New Roman" pitchFamily="18" charset="0"/>
              </a:rPr>
              <a:t>gian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khổ</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phức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tạp</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lâu</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dài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chống</a:t>
            </a:r>
            <a:r>
              <a:rPr lang="en-US" sz="3600" dirty="0">
                <a:solidFill>
                  <a:schemeClr val="bg1"/>
                </a:solidFill>
                <a:latin typeface="Times New Roman" pitchFamily="18" charset="0"/>
                <a:cs typeface="Times New Roman" pitchFamily="18" charset="0"/>
              </a:rPr>
              <a:t> ĐQ </a:t>
            </a:r>
            <a:r>
              <a:rPr lang="en-US" sz="3600" dirty="0" err="1">
                <a:solidFill>
                  <a:schemeClr val="bg1"/>
                </a:solidFill>
                <a:latin typeface="Times New Roman" pitchFamily="18" charset="0"/>
                <a:cs typeface="Times New Roman" pitchFamily="18" charset="0"/>
              </a:rPr>
              <a:t>Mỹ</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bè</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lũ</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tay</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sai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của</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chúng</a:t>
            </a:r>
            <a:r>
              <a:rPr lang="en-US" sz="3600" dirty="0">
                <a:solidFill>
                  <a:schemeClr val="bg1"/>
                </a:solidFill>
                <a:latin typeface="Times New Roman" pitchFamily="18" charset="0"/>
                <a:cs typeface="Times New Roman" pitchFamily="18" charset="0"/>
              </a:rPr>
              <a:t> ở MN. </a:t>
            </a:r>
            <a:r>
              <a:rPr lang="en-US" sz="3600" dirty="0" err="1">
                <a:solidFill>
                  <a:schemeClr val="bg1"/>
                </a:solidFill>
                <a:latin typeface="Times New Roman" pitchFamily="18" charset="0"/>
                <a:cs typeface="Times New Roman" pitchFamily="18" charset="0"/>
              </a:rPr>
              <a:t>Thắng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lợi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cuối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cùng</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nhất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định</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thuộc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về</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nhân</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dân</a:t>
            </a:r>
            <a:r>
              <a:rPr lang="en-US" sz="3600" dirty="0">
                <a:solidFill>
                  <a:schemeClr val="bg1"/>
                </a:solidFill>
                <a:latin typeface="Times New Roman" pitchFamily="18" charset="0"/>
                <a:cs typeface="Times New Roman" pitchFamily="18" charset="0"/>
              </a:rPr>
              <a:t> ta, Nam </a:t>
            </a:r>
            <a:r>
              <a:rPr lang="en-US" sz="3600" dirty="0" err="1">
                <a:solidFill>
                  <a:schemeClr val="bg1"/>
                </a:solidFill>
                <a:latin typeface="Times New Roman" pitchFamily="18" charset="0"/>
                <a:cs typeface="Times New Roman" pitchFamily="18" charset="0"/>
              </a:rPr>
              <a:t>Bắc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nhất</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định</a:t>
            </a:r>
            <a:r>
              <a:rPr lang="en-US" sz="3600" dirty="0">
                <a:solidFill>
                  <a:schemeClr val="bg1"/>
                </a:solidFill>
                <a:latin typeface="Times New Roman" pitchFamily="18" charset="0"/>
                <a:cs typeface="Times New Roman" pitchFamily="18" charset="0"/>
              </a:rPr>
              <a:t> sum </a:t>
            </a:r>
            <a:r>
              <a:rPr lang="en-US" sz="3600" dirty="0" err="1">
                <a:solidFill>
                  <a:schemeClr val="bg1"/>
                </a:solidFill>
                <a:latin typeface="Times New Roman" pitchFamily="18" charset="0"/>
                <a:cs typeface="Times New Roman" pitchFamily="18" charset="0"/>
              </a:rPr>
              <a:t>họp</a:t>
            </a:r>
            <a:r>
              <a:rPr lang="en-US" sz="3600" dirty="0">
                <a:solidFill>
                  <a:schemeClr val="bg1"/>
                </a:solidFill>
                <a:latin typeface="Times New Roman" pitchFamily="18" charset="0"/>
                <a:cs typeface="Times New Roman" pitchFamily="18" charset="0"/>
              </a:rPr>
              <a:t> 1 </a:t>
            </a:r>
            <a:r>
              <a:rPr lang="en-US" sz="3600" dirty="0" err="1">
                <a:solidFill>
                  <a:schemeClr val="bg1"/>
                </a:solidFill>
                <a:latin typeface="Times New Roman" pitchFamily="18" charset="0"/>
                <a:cs typeface="Times New Roman" pitchFamily="18" charset="0"/>
              </a:rPr>
              <a:t>nhà</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cả</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nước</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sẽ</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đi</a:t>
            </a:r>
            <a:r>
              <a:rPr lang="en-US" sz="3600" dirty="0">
                <a:solidFill>
                  <a:schemeClr val="bg1"/>
                </a:solidFill>
                <a:latin typeface="Times New Roman" pitchFamily="18" charset="0"/>
                <a:cs typeface="Times New Roman" pitchFamily="18" charset="0"/>
              </a:rPr>
              <a:t> </a:t>
            </a:r>
            <a:r>
              <a:rPr lang="en-US" sz="3600" dirty="0" err="1">
                <a:solidFill>
                  <a:schemeClr val="bg1"/>
                </a:solidFill>
                <a:latin typeface="Times New Roman" pitchFamily="18" charset="0"/>
                <a:cs typeface="Times New Roman" pitchFamily="18" charset="0"/>
              </a:rPr>
              <a:t>lên</a:t>
            </a:r>
            <a:r>
              <a:rPr lang="en-US" sz="3600" dirty="0">
                <a:solidFill>
                  <a:schemeClr val="bg1"/>
                </a:solidFill>
                <a:latin typeface="Times New Roman" pitchFamily="18" charset="0"/>
                <a:cs typeface="Times New Roman" pitchFamily="18" charset="0"/>
              </a:rPr>
              <a:t> CNXH</a:t>
            </a:r>
            <a:r>
              <a:rPr lang="en-US" sz="3600" dirty="0">
                <a:latin typeface="Times New Roman" pitchFamily="18" charset="0"/>
                <a:cs typeface="Times New Roman" pitchFamily="18" charset="0"/>
              </a:rPr>
              <a:t>.</a:t>
            </a:r>
          </a:p>
        </p:txBody>
      </p:sp>
    </p:spTree>
    <p:extLst>
      <p:ext uri="{BB962C8B-B14F-4D97-AF65-F5344CB8AC3E}">
        <p14:creationId xmlns:p14="http://schemas.microsoft.com/office/powerpoint/2010/main" val="2814466365"/>
      </p:ext>
    </p:extLst>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78851581"/>
              </p:ext>
            </p:extLst>
          </p:nvPr>
        </p:nvGraphicFramePr>
        <p:xfrm>
          <a:off x="276943" y="1772816"/>
          <a:ext cx="8352928"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2339752" y="548680"/>
            <a:ext cx="5261719" cy="1245872"/>
          </a:xfrm>
          <a:prstGeom prst="rect">
            <a:avLst/>
          </a:prstGeom>
        </p:spPr>
      </p:pic>
      <p:sp>
        <p:nvSpPr>
          <p:cNvPr id="4" name="Right Arrow 3"/>
          <p:cNvSpPr/>
          <p:nvPr/>
        </p:nvSpPr>
        <p:spPr>
          <a:xfrm>
            <a:off x="755576" y="681320"/>
            <a:ext cx="1512168" cy="108012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Ý </a:t>
            </a:r>
            <a:r>
              <a:rPr lang="en-US" dirty="0" err="1" smtClean="0"/>
              <a:t>nghĩa</a:t>
            </a:r>
            <a:r>
              <a:rPr lang="en-US" dirty="0" smtClean="0"/>
              <a:t> ĐH III</a:t>
            </a:r>
            <a:endParaRPr lang="en-US" dirty="0"/>
          </a:p>
        </p:txBody>
      </p:sp>
    </p:spTree>
    <p:extLst>
      <p:ext uri="{BB962C8B-B14F-4D97-AF65-F5344CB8AC3E}">
        <p14:creationId xmlns:p14="http://schemas.microsoft.com/office/powerpoint/2010/main" val="3616825042"/>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404664"/>
            <a:ext cx="6798734" cy="1303867"/>
          </a:xfrm>
        </p:spPr>
        <p:txBody>
          <a:bodyPr/>
          <a:lstStyle/>
          <a:p>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lối</a:t>
            </a:r>
            <a:r>
              <a:rPr lang="en-US" dirty="0" smtClean="0">
                <a:latin typeface="Times New Roman" panose="02020603050405020304" pitchFamily="18" charset="0"/>
                <a:cs typeface="Times New Roman" panose="02020603050405020304" pitchFamily="18" charset="0"/>
              </a:rPr>
              <a:t> ĐH III</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9208277"/>
              </p:ext>
            </p:extLst>
          </p:nvPr>
        </p:nvGraphicFramePr>
        <p:xfrm>
          <a:off x="611560" y="1556792"/>
          <a:ext cx="7848872"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299073"/>
      </p:ext>
    </p:extLst>
  </p:cSld>
  <p:clrMapOvr>
    <a:masterClrMapping/>
  </p:clrMapOvr>
  <p:transition>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0EEEB4D6-ED13-4178-8136-16E931E5AFF0}"/>
  <p:tag name="ISPRING_RESOURCE_FOLDER" val="C:\Users\Home\Google Drive\GIÁO ÁN LỊCH SỬ ĐẢNG\CHUONG 2\"/>
  <p:tag name="ISPRING_PRESENTATION_PATH" val="C:\Users\Home\Google Drive\GIÁO ÁN LỊCH SỬ ĐẢNG\CHUONG 2.pptx"/>
  <p:tag name="ISPRING_PROJECT_FOLDER_UPDATED" val="1"/>
  <p:tag name="ISPRING_SCREEN_RECS_UPDATED" val="C:\Users\Home\Google Drive\GIÁO ÁN LỊCH SỬ ĐẢNG\CHUONG 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18315</TotalTime>
  <Words>6447</Words>
  <Application>Microsoft Office PowerPoint</Application>
  <PresentationFormat>On-screen Show (4:3)</PresentationFormat>
  <Paragraphs>638</Paragraphs>
  <Slides>145</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145</vt:i4>
      </vt:variant>
    </vt:vector>
  </HeadingPairs>
  <TitlesOfParts>
    <vt:vector size="161" baseType="lpstr">
      <vt:lpstr>.VnSouthern</vt:lpstr>
      <vt:lpstr>.VnVogue</vt:lpstr>
      <vt:lpstr>.VnVogueH</vt:lpstr>
      <vt:lpstr>Lato Light</vt:lpstr>
      <vt:lpstr>Lato Regular</vt:lpstr>
      <vt:lpstr>.VnTime</vt:lpstr>
      <vt:lpstr>Arial</vt:lpstr>
      <vt:lpstr>Calibri</vt:lpstr>
      <vt:lpstr>Garamond</vt:lpstr>
      <vt:lpstr>Symbol</vt:lpstr>
      <vt:lpstr>Times New Roman</vt:lpstr>
      <vt:lpstr>Verdana</vt:lpstr>
      <vt:lpstr>VNI-Bodon-Poster</vt:lpstr>
      <vt:lpstr>VNI-Times</vt:lpstr>
      <vt:lpstr>Wingdings</vt:lpstr>
      <vt:lpstr>Organic</vt:lpstr>
      <vt:lpstr>   CHƯƠNG 2</vt:lpstr>
      <vt:lpstr>  I. Lãnh đạo xây dựng, bảo vệ chính quyền cách mạng, kháng chiến chống thực dân Pháp xâm lược 1945-1954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 Xây dựng chế độ mới và chính quyền cách mạng   </vt:lpstr>
      <vt:lpstr>PowerPoint Presentation</vt:lpstr>
      <vt:lpstr>Ý nghĩa của Chỉ thị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Đường lối kháng chiến toàn quốc và quá trình tổ chức thực hiện từ năm 1946 đến năm 1950 </vt:lpstr>
      <vt:lpstr>PowerPoint Presentation</vt:lpstr>
      <vt:lpstr>Thuận lợi</vt:lpstr>
      <vt:lpstr>KHÓ KHĂN</vt:lpstr>
      <vt:lpstr>Đường lối kháng chiến chống thực dân Pháp của Đảng ta được hình thành, bổ sung, phát triển qua thực tiễn cách mạng Việt Nam trong những năm 1945 đến 1947</vt:lpstr>
      <vt:lpstr>NỘI DUNG ĐƯỜNG LỐI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Tóm lại</vt:lpstr>
      <vt:lpstr>Tổ chức, chỉ đạo cuộc kháng chiến từ năm 1947 đến năm 1950 </vt:lpstr>
      <vt:lpstr>. Chiến dịch Việt Bắc- Thu Đông (1947): đánh bại âm mưu đánh nhanh thắng nhanh. Ta giam chân địch trong thành phố từ 1-3 tháng. Các cơ quan Đảng và Chính phú chuyển lên Việt Bắc an toàn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Bản đồ chiến cuộc Đông xuân 1953 - 1954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hiện đường lối ĐH III</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Kết quả</vt:lpstr>
      <vt:lpstr>b. Khôi phục kinh tế, bảo vệ miền Bắc, đẩy mạnh cuộc chiến đấu giải phóng miền Nam, thống nhất Tổ quốc 1969-1975 </vt:lpstr>
      <vt:lpstr>PowerPoint Presentation</vt:lpstr>
      <vt:lpstr>PowerPoint Presentation</vt:lpstr>
      <vt:lpstr>PowerPoint Presentation</vt:lpstr>
      <vt:lpstr>PowerPoint Presentation</vt:lpstr>
      <vt:lpstr>PowerPoint Presentation</vt:lpstr>
      <vt:lpstr>PowerPoint Presentation</vt:lpstr>
      <vt:lpstr>Quyết tâm giữ thành cổ Quảng Trị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bao kinh te viet nam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mai uoc</dc:creator>
  <cp:lastModifiedBy>Admin</cp:lastModifiedBy>
  <cp:revision>571</cp:revision>
  <dcterms:created xsi:type="dcterms:W3CDTF">2006-09-08T15:06:17Z</dcterms:created>
  <dcterms:modified xsi:type="dcterms:W3CDTF">2023-06-10T20:27:39Z</dcterms:modified>
</cp:coreProperties>
</file>